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3" r:id="rId1"/>
    <p:sldMasterId id="2147483717" r:id="rId2"/>
    <p:sldMasterId id="2147483724" r:id="rId3"/>
    <p:sldMasterId id="2147483731" r:id="rId4"/>
    <p:sldMasterId id="2147483738" r:id="rId5"/>
    <p:sldMasterId id="2147483710" r:id="rId6"/>
  </p:sldMasterIdLst>
  <p:notesMasterIdLst>
    <p:notesMasterId r:id="rId21"/>
  </p:notesMasterIdLst>
  <p:sldIdLst>
    <p:sldId id="256" r:id="rId7"/>
    <p:sldId id="286" r:id="rId8"/>
    <p:sldId id="287" r:id="rId9"/>
    <p:sldId id="268" r:id="rId10"/>
    <p:sldId id="288" r:id="rId11"/>
    <p:sldId id="284" r:id="rId12"/>
    <p:sldId id="290" r:id="rId13"/>
    <p:sldId id="293" r:id="rId14"/>
    <p:sldId id="291" r:id="rId15"/>
    <p:sldId id="295" r:id="rId16"/>
    <p:sldId id="294" r:id="rId17"/>
    <p:sldId id="296" r:id="rId18"/>
    <p:sldId id="297" r:id="rId19"/>
    <p:sldId id="267" r:id="rId20"/>
  </p:sldIdLst>
  <p:sldSz cx="9144000" cy="5143500" type="screen16x9"/>
  <p:notesSz cx="6858000" cy="9144000"/>
  <p:defaultTextStyle>
    <a:defPPr>
      <a:defRPr lang="fr-FR"/>
    </a:defPPr>
    <a:lvl1pPr marL="0" algn="l" defTabSz="4571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4571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4571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4" algn="l" defTabSz="4571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4571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4571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4571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4571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4571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FFF"/>
    <a:srgbClr val="58585A"/>
    <a:srgbClr val="00AEC7"/>
    <a:srgbClr val="00B3C7"/>
    <a:srgbClr val="6993CD"/>
    <a:srgbClr val="6985C5"/>
    <a:srgbClr val="00B3B3"/>
    <a:srgbClr val="FDD384"/>
    <a:srgbClr val="E2001A"/>
    <a:srgbClr val="CAC7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0" autoAdjust="0"/>
    <p:restoredTop sz="89941" autoAdjust="0"/>
  </p:normalViewPr>
  <p:slideViewPr>
    <p:cSldViewPr snapToGrid="0" snapToObjects="1" showGuides="1">
      <p:cViewPr>
        <p:scale>
          <a:sx n="80" d="100"/>
          <a:sy n="80" d="100"/>
        </p:scale>
        <p:origin x="-528" y="-22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7BE13E-9BAE-4B74-B54E-C1B17B7276A3}" type="doc">
      <dgm:prSet loTypeId="urn:microsoft.com/office/officeart/2005/8/layout/chevron1" loCatId="process" qsTypeId="urn:microsoft.com/office/officeart/2005/8/quickstyle/simple2" qsCatId="simple" csTypeId="urn:microsoft.com/office/officeart/2005/8/colors/colorful2" csCatId="colorful" phldr="1"/>
      <dgm:spPr/>
    </dgm:pt>
    <dgm:pt modelId="{AA3C31D3-996E-457C-8140-E67CD45EAA4C}">
      <dgm:prSet phldrT="[Tekst]"/>
      <dgm:spPr/>
      <dgm:t>
        <a:bodyPr/>
        <a:lstStyle/>
        <a:p>
          <a:r>
            <a:rPr lang="da-DK" b="1" dirty="0" smtClean="0"/>
            <a:t>Ideer</a:t>
          </a:r>
          <a:endParaRPr lang="da-DK" b="1" dirty="0"/>
        </a:p>
      </dgm:t>
    </dgm:pt>
    <dgm:pt modelId="{84B66068-5A89-40C4-ABA0-E55C305C2CFA}" type="parTrans" cxnId="{C7ED6F4C-66EE-41DC-8521-B85DA1055044}">
      <dgm:prSet/>
      <dgm:spPr/>
      <dgm:t>
        <a:bodyPr/>
        <a:lstStyle/>
        <a:p>
          <a:endParaRPr lang="da-DK" b="1"/>
        </a:p>
      </dgm:t>
    </dgm:pt>
    <dgm:pt modelId="{C275D818-06C4-4A08-9A74-714EBB8119DF}" type="sibTrans" cxnId="{C7ED6F4C-66EE-41DC-8521-B85DA1055044}">
      <dgm:prSet/>
      <dgm:spPr/>
      <dgm:t>
        <a:bodyPr/>
        <a:lstStyle/>
        <a:p>
          <a:endParaRPr lang="da-DK" b="1"/>
        </a:p>
      </dgm:t>
    </dgm:pt>
    <dgm:pt modelId="{767B0D53-C8D8-4CFD-8CDB-D3808D418C9C}">
      <dgm:prSet phldrT="[Tekst]"/>
      <dgm:spPr/>
      <dgm:t>
        <a:bodyPr/>
        <a:lstStyle/>
        <a:p>
          <a:r>
            <a:rPr lang="da-DK" b="1" dirty="0" smtClean="0"/>
            <a:t>Projekter</a:t>
          </a:r>
          <a:endParaRPr lang="da-DK" b="1" dirty="0"/>
        </a:p>
      </dgm:t>
    </dgm:pt>
    <dgm:pt modelId="{ACF913F8-D1F3-4F2B-9053-F140343F0942}" type="parTrans" cxnId="{B66B1A80-45AC-4102-8246-1CC1CDD2432A}">
      <dgm:prSet/>
      <dgm:spPr/>
      <dgm:t>
        <a:bodyPr/>
        <a:lstStyle/>
        <a:p>
          <a:endParaRPr lang="da-DK" b="1"/>
        </a:p>
      </dgm:t>
    </dgm:pt>
    <dgm:pt modelId="{49B292F4-98EC-43BC-9A0E-A964887FF5AD}" type="sibTrans" cxnId="{B66B1A80-45AC-4102-8246-1CC1CDD2432A}">
      <dgm:prSet/>
      <dgm:spPr/>
      <dgm:t>
        <a:bodyPr/>
        <a:lstStyle/>
        <a:p>
          <a:endParaRPr lang="da-DK" b="1"/>
        </a:p>
      </dgm:t>
    </dgm:pt>
    <dgm:pt modelId="{82404EB2-9DF0-4696-80C0-8C1B47F497F0}">
      <dgm:prSet phldrT="[Tekst]"/>
      <dgm:spPr/>
      <dgm:t>
        <a:bodyPr/>
        <a:lstStyle/>
        <a:p>
          <a:r>
            <a:rPr lang="da-DK" b="1" dirty="0" smtClean="0"/>
            <a:t>Forretning</a:t>
          </a:r>
          <a:endParaRPr lang="da-DK" b="1" dirty="0"/>
        </a:p>
      </dgm:t>
    </dgm:pt>
    <dgm:pt modelId="{78EBB535-03E6-4560-9722-786CE0BD852B}" type="parTrans" cxnId="{70E06474-7B7C-44A0-B664-AF9EDE434D61}">
      <dgm:prSet/>
      <dgm:spPr/>
      <dgm:t>
        <a:bodyPr/>
        <a:lstStyle/>
        <a:p>
          <a:endParaRPr lang="da-DK" b="1"/>
        </a:p>
      </dgm:t>
    </dgm:pt>
    <dgm:pt modelId="{911ECBE7-E37F-41AD-BD33-9BDF72532C75}" type="sibTrans" cxnId="{70E06474-7B7C-44A0-B664-AF9EDE434D61}">
      <dgm:prSet/>
      <dgm:spPr/>
      <dgm:t>
        <a:bodyPr/>
        <a:lstStyle/>
        <a:p>
          <a:endParaRPr lang="da-DK" b="1"/>
        </a:p>
      </dgm:t>
    </dgm:pt>
    <dgm:pt modelId="{CB79D340-3F90-407A-8F27-24327E38A042}" type="pres">
      <dgm:prSet presAssocID="{F67BE13E-9BAE-4B74-B54E-C1B17B7276A3}" presName="Name0" presStyleCnt="0">
        <dgm:presLayoutVars>
          <dgm:dir/>
          <dgm:animLvl val="lvl"/>
          <dgm:resizeHandles val="exact"/>
        </dgm:presLayoutVars>
      </dgm:prSet>
      <dgm:spPr/>
    </dgm:pt>
    <dgm:pt modelId="{186F5156-D6B4-42A9-B5D0-4451736F1876}" type="pres">
      <dgm:prSet presAssocID="{AA3C31D3-996E-457C-8140-E67CD45EAA4C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50D65BBF-79BB-4B19-913B-53354E569D72}" type="pres">
      <dgm:prSet presAssocID="{C275D818-06C4-4A08-9A74-714EBB8119DF}" presName="parTxOnlySpace" presStyleCnt="0"/>
      <dgm:spPr/>
    </dgm:pt>
    <dgm:pt modelId="{33EDF236-0F4C-42C0-8EBB-130E25359946}" type="pres">
      <dgm:prSet presAssocID="{767B0D53-C8D8-4CFD-8CDB-D3808D418C9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48E8D547-CA4D-4423-B6B2-318EA7813E11}" type="pres">
      <dgm:prSet presAssocID="{49B292F4-98EC-43BC-9A0E-A964887FF5AD}" presName="parTxOnlySpace" presStyleCnt="0"/>
      <dgm:spPr/>
    </dgm:pt>
    <dgm:pt modelId="{E45B9AF4-0A88-47CB-A906-E2EB75518D29}" type="pres">
      <dgm:prSet presAssocID="{82404EB2-9DF0-4696-80C0-8C1B47F497F0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C7ED6F4C-66EE-41DC-8521-B85DA1055044}" srcId="{F67BE13E-9BAE-4B74-B54E-C1B17B7276A3}" destId="{AA3C31D3-996E-457C-8140-E67CD45EAA4C}" srcOrd="0" destOrd="0" parTransId="{84B66068-5A89-40C4-ABA0-E55C305C2CFA}" sibTransId="{C275D818-06C4-4A08-9A74-714EBB8119DF}"/>
    <dgm:cxn modelId="{99029D54-C4A1-43E0-8CB4-F2A6C272827E}" type="presOf" srcId="{767B0D53-C8D8-4CFD-8CDB-D3808D418C9C}" destId="{33EDF236-0F4C-42C0-8EBB-130E25359946}" srcOrd="0" destOrd="0" presId="urn:microsoft.com/office/officeart/2005/8/layout/chevron1"/>
    <dgm:cxn modelId="{70E06474-7B7C-44A0-B664-AF9EDE434D61}" srcId="{F67BE13E-9BAE-4B74-B54E-C1B17B7276A3}" destId="{82404EB2-9DF0-4696-80C0-8C1B47F497F0}" srcOrd="2" destOrd="0" parTransId="{78EBB535-03E6-4560-9722-786CE0BD852B}" sibTransId="{911ECBE7-E37F-41AD-BD33-9BDF72532C75}"/>
    <dgm:cxn modelId="{FC2B4E72-BC66-4572-A5B0-5A14A4CCEEBD}" type="presOf" srcId="{82404EB2-9DF0-4696-80C0-8C1B47F497F0}" destId="{E45B9AF4-0A88-47CB-A906-E2EB75518D29}" srcOrd="0" destOrd="0" presId="urn:microsoft.com/office/officeart/2005/8/layout/chevron1"/>
    <dgm:cxn modelId="{E8D34A44-AF3E-4D41-A8A4-8645197A56EA}" type="presOf" srcId="{AA3C31D3-996E-457C-8140-E67CD45EAA4C}" destId="{186F5156-D6B4-42A9-B5D0-4451736F1876}" srcOrd="0" destOrd="0" presId="urn:microsoft.com/office/officeart/2005/8/layout/chevron1"/>
    <dgm:cxn modelId="{B66B1A80-45AC-4102-8246-1CC1CDD2432A}" srcId="{F67BE13E-9BAE-4B74-B54E-C1B17B7276A3}" destId="{767B0D53-C8D8-4CFD-8CDB-D3808D418C9C}" srcOrd="1" destOrd="0" parTransId="{ACF913F8-D1F3-4F2B-9053-F140343F0942}" sibTransId="{49B292F4-98EC-43BC-9A0E-A964887FF5AD}"/>
    <dgm:cxn modelId="{3D9FA3A7-1111-4209-A1BF-6D27C4D77A68}" type="presOf" srcId="{F67BE13E-9BAE-4B74-B54E-C1B17B7276A3}" destId="{CB79D340-3F90-407A-8F27-24327E38A042}" srcOrd="0" destOrd="0" presId="urn:microsoft.com/office/officeart/2005/8/layout/chevron1"/>
    <dgm:cxn modelId="{EE952801-0182-4213-9D93-4A3E36B7AD79}" type="presParOf" srcId="{CB79D340-3F90-407A-8F27-24327E38A042}" destId="{186F5156-D6B4-42A9-B5D0-4451736F1876}" srcOrd="0" destOrd="0" presId="urn:microsoft.com/office/officeart/2005/8/layout/chevron1"/>
    <dgm:cxn modelId="{DF5AA278-74BB-4D5F-A3C6-BB91BA8E9AA0}" type="presParOf" srcId="{CB79D340-3F90-407A-8F27-24327E38A042}" destId="{50D65BBF-79BB-4B19-913B-53354E569D72}" srcOrd="1" destOrd="0" presId="urn:microsoft.com/office/officeart/2005/8/layout/chevron1"/>
    <dgm:cxn modelId="{437C653D-E1F1-45E4-AC82-8CD427DC566D}" type="presParOf" srcId="{CB79D340-3F90-407A-8F27-24327E38A042}" destId="{33EDF236-0F4C-42C0-8EBB-130E25359946}" srcOrd="2" destOrd="0" presId="urn:microsoft.com/office/officeart/2005/8/layout/chevron1"/>
    <dgm:cxn modelId="{AEBBBF82-854E-4C95-AE61-ECD3AD6CE33F}" type="presParOf" srcId="{CB79D340-3F90-407A-8F27-24327E38A042}" destId="{48E8D547-CA4D-4423-B6B2-318EA7813E11}" srcOrd="3" destOrd="0" presId="urn:microsoft.com/office/officeart/2005/8/layout/chevron1"/>
    <dgm:cxn modelId="{4FBB9E44-2095-4286-A286-69AD7E95E28D}" type="presParOf" srcId="{CB79D340-3F90-407A-8F27-24327E38A042}" destId="{E45B9AF4-0A88-47CB-A906-E2EB75518D29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B97A12-1F7E-421B-8898-1260294FCC6C}" type="doc">
      <dgm:prSet loTypeId="urn:microsoft.com/office/officeart/2005/8/layout/radial6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da-DK"/>
        </a:p>
      </dgm:t>
    </dgm:pt>
    <dgm:pt modelId="{60E18259-4F35-46CC-9E31-D2DE9BE60A67}">
      <dgm:prSet phldrT="[Tekst]" custT="1"/>
      <dgm:spPr/>
      <dgm:t>
        <a:bodyPr/>
        <a:lstStyle/>
        <a:p>
          <a:r>
            <a:rPr lang="da-DK" sz="1800" dirty="0" smtClean="0"/>
            <a:t>Læring og </a:t>
          </a:r>
          <a:r>
            <a:rPr lang="da-DK" sz="1800" dirty="0" err="1" smtClean="0"/>
            <a:t>videns-deling</a:t>
          </a:r>
          <a:endParaRPr lang="da-DK" sz="1800" dirty="0"/>
        </a:p>
      </dgm:t>
    </dgm:pt>
    <dgm:pt modelId="{A43E93EF-B209-441C-A892-5A3386D9309E}" type="parTrans" cxnId="{FF8C42AA-8270-4C99-99A8-D05C4799F56C}">
      <dgm:prSet/>
      <dgm:spPr/>
      <dgm:t>
        <a:bodyPr/>
        <a:lstStyle/>
        <a:p>
          <a:endParaRPr lang="da-DK" sz="2400"/>
        </a:p>
      </dgm:t>
    </dgm:pt>
    <dgm:pt modelId="{931B90A6-0E6C-4FB2-931B-C8EA90E1C46C}" type="sibTrans" cxnId="{FF8C42AA-8270-4C99-99A8-D05C4799F56C}">
      <dgm:prSet/>
      <dgm:spPr/>
      <dgm:t>
        <a:bodyPr/>
        <a:lstStyle/>
        <a:p>
          <a:endParaRPr lang="da-DK" sz="2400"/>
        </a:p>
      </dgm:t>
    </dgm:pt>
    <dgm:pt modelId="{0F0090FC-BC92-49D2-8C6A-E728422AAEF2}">
      <dgm:prSet phldrT="[Tekst]" custT="1"/>
      <dgm:spPr/>
      <dgm:t>
        <a:bodyPr/>
        <a:lstStyle/>
        <a:p>
          <a:r>
            <a:rPr lang="da-DK" sz="1800" dirty="0" smtClean="0"/>
            <a:t>Viden</a:t>
          </a:r>
          <a:endParaRPr lang="da-DK" sz="1800" dirty="0"/>
        </a:p>
      </dgm:t>
    </dgm:pt>
    <dgm:pt modelId="{66181496-BA7A-4274-8521-AF2ADB5AB16F}" type="parTrans" cxnId="{5CC4ADF0-4188-47FD-903C-7652459AD673}">
      <dgm:prSet/>
      <dgm:spPr/>
      <dgm:t>
        <a:bodyPr/>
        <a:lstStyle/>
        <a:p>
          <a:endParaRPr lang="da-DK" sz="2400"/>
        </a:p>
      </dgm:t>
    </dgm:pt>
    <dgm:pt modelId="{270B1CC3-D5F9-4162-B5A8-32CF277E7DBE}" type="sibTrans" cxnId="{5CC4ADF0-4188-47FD-903C-7652459AD673}">
      <dgm:prSet/>
      <dgm:spPr/>
      <dgm:t>
        <a:bodyPr/>
        <a:lstStyle/>
        <a:p>
          <a:endParaRPr lang="da-DK" sz="2400"/>
        </a:p>
      </dgm:t>
    </dgm:pt>
    <dgm:pt modelId="{24E6B9B6-5B82-4284-A60D-29533714D944}">
      <dgm:prSet phldrT="[Tekst]" custT="1"/>
      <dgm:spPr/>
      <dgm:t>
        <a:bodyPr/>
        <a:lstStyle/>
        <a:p>
          <a:r>
            <a:rPr lang="da-DK" sz="1800" dirty="0" smtClean="0"/>
            <a:t>Ideer </a:t>
          </a:r>
          <a:endParaRPr lang="da-DK" sz="1800" dirty="0"/>
        </a:p>
      </dgm:t>
    </dgm:pt>
    <dgm:pt modelId="{BF8A2D4D-0692-4069-AD32-E926D0943833}" type="parTrans" cxnId="{5D080D54-8776-47A8-B832-44154A3ABCF0}">
      <dgm:prSet/>
      <dgm:spPr/>
      <dgm:t>
        <a:bodyPr/>
        <a:lstStyle/>
        <a:p>
          <a:endParaRPr lang="da-DK" sz="2400"/>
        </a:p>
      </dgm:t>
    </dgm:pt>
    <dgm:pt modelId="{A27435AD-1140-4A74-90E8-52F775A53402}" type="sibTrans" cxnId="{5D080D54-8776-47A8-B832-44154A3ABCF0}">
      <dgm:prSet/>
      <dgm:spPr/>
      <dgm:t>
        <a:bodyPr/>
        <a:lstStyle/>
        <a:p>
          <a:endParaRPr lang="da-DK" sz="2400"/>
        </a:p>
      </dgm:t>
    </dgm:pt>
    <dgm:pt modelId="{06215BB6-D974-413F-92F0-87063EE85E31}">
      <dgm:prSet phldrT="[Tekst]" custT="1"/>
      <dgm:spPr/>
      <dgm:t>
        <a:bodyPr/>
        <a:lstStyle/>
        <a:p>
          <a:r>
            <a:rPr lang="da-DK" sz="1800" dirty="0" smtClean="0"/>
            <a:t>Dialog</a:t>
          </a:r>
          <a:endParaRPr lang="da-DK" sz="1800" dirty="0"/>
        </a:p>
      </dgm:t>
    </dgm:pt>
    <dgm:pt modelId="{81EA81BA-51EF-45A4-ACC2-2A6A95E675F2}" type="parTrans" cxnId="{8E174B9D-6531-4FD4-A306-35787ABFDCC2}">
      <dgm:prSet/>
      <dgm:spPr/>
      <dgm:t>
        <a:bodyPr/>
        <a:lstStyle/>
        <a:p>
          <a:endParaRPr lang="da-DK" sz="2400"/>
        </a:p>
      </dgm:t>
    </dgm:pt>
    <dgm:pt modelId="{E4CB85F1-6ABF-450B-AE2C-EEA851AAFAED}" type="sibTrans" cxnId="{8E174B9D-6531-4FD4-A306-35787ABFDCC2}">
      <dgm:prSet/>
      <dgm:spPr/>
      <dgm:t>
        <a:bodyPr/>
        <a:lstStyle/>
        <a:p>
          <a:endParaRPr lang="da-DK" sz="2400"/>
        </a:p>
      </dgm:t>
    </dgm:pt>
    <dgm:pt modelId="{6F427F96-EDF0-4FAD-BE44-60BDBB2342F6}">
      <dgm:prSet phldrT="[Tekst]" custT="1"/>
      <dgm:spPr/>
      <dgm:t>
        <a:bodyPr/>
        <a:lstStyle/>
        <a:p>
          <a:r>
            <a:rPr lang="da-DK" sz="1800" dirty="0" smtClean="0"/>
            <a:t>Praksis</a:t>
          </a:r>
          <a:endParaRPr lang="da-DK" sz="1800" dirty="0"/>
        </a:p>
      </dgm:t>
    </dgm:pt>
    <dgm:pt modelId="{5619F51A-5C6B-46C0-BD45-B39C7B37706D}" type="parTrans" cxnId="{EF6685CE-ED3E-4545-ABDF-FC8C81E098C3}">
      <dgm:prSet/>
      <dgm:spPr/>
      <dgm:t>
        <a:bodyPr/>
        <a:lstStyle/>
        <a:p>
          <a:endParaRPr lang="da-DK" sz="2400"/>
        </a:p>
      </dgm:t>
    </dgm:pt>
    <dgm:pt modelId="{B95D28FF-D29D-40A8-A34D-1BD201B5A6BE}" type="sibTrans" cxnId="{EF6685CE-ED3E-4545-ABDF-FC8C81E098C3}">
      <dgm:prSet/>
      <dgm:spPr/>
      <dgm:t>
        <a:bodyPr/>
        <a:lstStyle/>
        <a:p>
          <a:endParaRPr lang="da-DK" sz="2400"/>
        </a:p>
      </dgm:t>
    </dgm:pt>
    <dgm:pt modelId="{675285D3-E909-4C0F-8839-559E593483B8}" type="pres">
      <dgm:prSet presAssocID="{E0B97A12-1F7E-421B-8898-1260294FCC6C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4FBAC35-78EF-482F-959C-98847B590EB8}" type="pres">
      <dgm:prSet presAssocID="{60E18259-4F35-46CC-9E31-D2DE9BE60A67}" presName="centerShape" presStyleLbl="node0" presStyleIdx="0" presStyleCnt="1"/>
      <dgm:spPr/>
      <dgm:t>
        <a:bodyPr/>
        <a:lstStyle/>
        <a:p>
          <a:endParaRPr lang="da-DK"/>
        </a:p>
      </dgm:t>
    </dgm:pt>
    <dgm:pt modelId="{7ACAA0EF-2C0E-4431-BCFF-6F2F7EF97968}" type="pres">
      <dgm:prSet presAssocID="{0F0090FC-BC92-49D2-8C6A-E728422AAEF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87950A30-2AE8-4ED1-82BD-07A90586E04E}" type="pres">
      <dgm:prSet presAssocID="{0F0090FC-BC92-49D2-8C6A-E728422AAEF2}" presName="dummy" presStyleCnt="0"/>
      <dgm:spPr/>
    </dgm:pt>
    <dgm:pt modelId="{A6ABFC1F-1F30-4EBD-BC14-0A6AA5BD40D7}" type="pres">
      <dgm:prSet presAssocID="{270B1CC3-D5F9-4162-B5A8-32CF277E7DBE}" presName="sibTrans" presStyleLbl="sibTrans2D1" presStyleIdx="0" presStyleCnt="4"/>
      <dgm:spPr/>
    </dgm:pt>
    <dgm:pt modelId="{23511031-A7E9-4105-9063-6EF5D636A6D9}" type="pres">
      <dgm:prSet presAssocID="{24E6B9B6-5B82-4284-A60D-29533714D944}" presName="node" presStyleLbl="node1" presStyleIdx="1" presStyleCnt="4">
        <dgm:presLayoutVars>
          <dgm:bulletEnabled val="1"/>
        </dgm:presLayoutVars>
      </dgm:prSet>
      <dgm:spPr/>
    </dgm:pt>
    <dgm:pt modelId="{59655255-3D5E-43EC-A3F9-4F3EDB4AFC15}" type="pres">
      <dgm:prSet presAssocID="{24E6B9B6-5B82-4284-A60D-29533714D944}" presName="dummy" presStyleCnt="0"/>
      <dgm:spPr/>
    </dgm:pt>
    <dgm:pt modelId="{6FEFF92D-9CB4-44A9-BA53-A5B88FEA4215}" type="pres">
      <dgm:prSet presAssocID="{A27435AD-1140-4A74-90E8-52F775A53402}" presName="sibTrans" presStyleLbl="sibTrans2D1" presStyleIdx="1" presStyleCnt="4"/>
      <dgm:spPr/>
    </dgm:pt>
    <dgm:pt modelId="{30FA521E-4F2D-4907-BF14-16D84FFEDCCD}" type="pres">
      <dgm:prSet presAssocID="{06215BB6-D974-413F-92F0-87063EE85E3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9DA52F7E-A765-479C-A36B-3900BE25DA9A}" type="pres">
      <dgm:prSet presAssocID="{06215BB6-D974-413F-92F0-87063EE85E31}" presName="dummy" presStyleCnt="0"/>
      <dgm:spPr/>
    </dgm:pt>
    <dgm:pt modelId="{754324FD-874D-4670-933A-3B428B8DF2A5}" type="pres">
      <dgm:prSet presAssocID="{E4CB85F1-6ABF-450B-AE2C-EEA851AAFAED}" presName="sibTrans" presStyleLbl="sibTrans2D1" presStyleIdx="2" presStyleCnt="4"/>
      <dgm:spPr/>
    </dgm:pt>
    <dgm:pt modelId="{B43B92F8-A153-4AE0-AF79-3625EDB31D6A}" type="pres">
      <dgm:prSet presAssocID="{6F427F96-EDF0-4FAD-BE44-60BDBB2342F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EEE4A7AF-96A8-41F5-85DA-77A3A5594556}" type="pres">
      <dgm:prSet presAssocID="{6F427F96-EDF0-4FAD-BE44-60BDBB2342F6}" presName="dummy" presStyleCnt="0"/>
      <dgm:spPr/>
    </dgm:pt>
    <dgm:pt modelId="{1C4E2D63-51C7-4843-889E-20E51EA3A200}" type="pres">
      <dgm:prSet presAssocID="{B95D28FF-D29D-40A8-A34D-1BD201B5A6BE}" presName="sibTrans" presStyleLbl="sibTrans2D1" presStyleIdx="3" presStyleCnt="4"/>
      <dgm:spPr/>
    </dgm:pt>
  </dgm:ptLst>
  <dgm:cxnLst>
    <dgm:cxn modelId="{1799585E-574D-41CA-9BDD-FADBE61DDD30}" type="presOf" srcId="{0F0090FC-BC92-49D2-8C6A-E728422AAEF2}" destId="{7ACAA0EF-2C0E-4431-BCFF-6F2F7EF97968}" srcOrd="0" destOrd="0" presId="urn:microsoft.com/office/officeart/2005/8/layout/radial6"/>
    <dgm:cxn modelId="{1E4CAD1D-2495-452C-97B0-70800D0B5A49}" type="presOf" srcId="{06215BB6-D974-413F-92F0-87063EE85E31}" destId="{30FA521E-4F2D-4907-BF14-16D84FFEDCCD}" srcOrd="0" destOrd="0" presId="urn:microsoft.com/office/officeart/2005/8/layout/radial6"/>
    <dgm:cxn modelId="{4E110A75-6B51-4F58-957F-4B98BDF59D51}" type="presOf" srcId="{B95D28FF-D29D-40A8-A34D-1BD201B5A6BE}" destId="{1C4E2D63-51C7-4843-889E-20E51EA3A200}" srcOrd="0" destOrd="0" presId="urn:microsoft.com/office/officeart/2005/8/layout/radial6"/>
    <dgm:cxn modelId="{FF8C42AA-8270-4C99-99A8-D05C4799F56C}" srcId="{E0B97A12-1F7E-421B-8898-1260294FCC6C}" destId="{60E18259-4F35-46CC-9E31-D2DE9BE60A67}" srcOrd="0" destOrd="0" parTransId="{A43E93EF-B209-441C-A892-5A3386D9309E}" sibTransId="{931B90A6-0E6C-4FB2-931B-C8EA90E1C46C}"/>
    <dgm:cxn modelId="{6E9D9765-556B-4AAD-9CAD-145F05A64C6A}" type="presOf" srcId="{60E18259-4F35-46CC-9E31-D2DE9BE60A67}" destId="{64FBAC35-78EF-482F-959C-98847B590EB8}" srcOrd="0" destOrd="0" presId="urn:microsoft.com/office/officeart/2005/8/layout/radial6"/>
    <dgm:cxn modelId="{29523F3D-A19F-4FBB-8A34-374A6475AF3E}" type="presOf" srcId="{E0B97A12-1F7E-421B-8898-1260294FCC6C}" destId="{675285D3-E909-4C0F-8839-559E593483B8}" srcOrd="0" destOrd="0" presId="urn:microsoft.com/office/officeart/2005/8/layout/radial6"/>
    <dgm:cxn modelId="{EF6685CE-ED3E-4545-ABDF-FC8C81E098C3}" srcId="{60E18259-4F35-46CC-9E31-D2DE9BE60A67}" destId="{6F427F96-EDF0-4FAD-BE44-60BDBB2342F6}" srcOrd="3" destOrd="0" parTransId="{5619F51A-5C6B-46C0-BD45-B39C7B37706D}" sibTransId="{B95D28FF-D29D-40A8-A34D-1BD201B5A6BE}"/>
    <dgm:cxn modelId="{5CC4ADF0-4188-47FD-903C-7652459AD673}" srcId="{60E18259-4F35-46CC-9E31-D2DE9BE60A67}" destId="{0F0090FC-BC92-49D2-8C6A-E728422AAEF2}" srcOrd="0" destOrd="0" parTransId="{66181496-BA7A-4274-8521-AF2ADB5AB16F}" sibTransId="{270B1CC3-D5F9-4162-B5A8-32CF277E7DBE}"/>
    <dgm:cxn modelId="{B61D62BF-BCCC-42CE-A794-5DFF1B8530AB}" type="presOf" srcId="{24E6B9B6-5B82-4284-A60D-29533714D944}" destId="{23511031-A7E9-4105-9063-6EF5D636A6D9}" srcOrd="0" destOrd="0" presId="urn:microsoft.com/office/officeart/2005/8/layout/radial6"/>
    <dgm:cxn modelId="{5D080D54-8776-47A8-B832-44154A3ABCF0}" srcId="{60E18259-4F35-46CC-9E31-D2DE9BE60A67}" destId="{24E6B9B6-5B82-4284-A60D-29533714D944}" srcOrd="1" destOrd="0" parTransId="{BF8A2D4D-0692-4069-AD32-E926D0943833}" sibTransId="{A27435AD-1140-4A74-90E8-52F775A53402}"/>
    <dgm:cxn modelId="{A2688037-3E49-47A9-ABFE-AC63E7C8D9F0}" type="presOf" srcId="{6F427F96-EDF0-4FAD-BE44-60BDBB2342F6}" destId="{B43B92F8-A153-4AE0-AF79-3625EDB31D6A}" srcOrd="0" destOrd="0" presId="urn:microsoft.com/office/officeart/2005/8/layout/radial6"/>
    <dgm:cxn modelId="{8E174B9D-6531-4FD4-A306-35787ABFDCC2}" srcId="{60E18259-4F35-46CC-9E31-D2DE9BE60A67}" destId="{06215BB6-D974-413F-92F0-87063EE85E31}" srcOrd="2" destOrd="0" parTransId="{81EA81BA-51EF-45A4-ACC2-2A6A95E675F2}" sibTransId="{E4CB85F1-6ABF-450B-AE2C-EEA851AAFAED}"/>
    <dgm:cxn modelId="{BF3577AE-38A2-4AAC-8879-14C851AE6653}" type="presOf" srcId="{A27435AD-1140-4A74-90E8-52F775A53402}" destId="{6FEFF92D-9CB4-44A9-BA53-A5B88FEA4215}" srcOrd="0" destOrd="0" presId="urn:microsoft.com/office/officeart/2005/8/layout/radial6"/>
    <dgm:cxn modelId="{96E16CD5-EBB0-416B-9AF9-EB4EB94D0E0A}" type="presOf" srcId="{270B1CC3-D5F9-4162-B5A8-32CF277E7DBE}" destId="{A6ABFC1F-1F30-4EBD-BC14-0A6AA5BD40D7}" srcOrd="0" destOrd="0" presId="urn:microsoft.com/office/officeart/2005/8/layout/radial6"/>
    <dgm:cxn modelId="{A61B3DDE-4FC8-414F-8F09-3A6F4EE978CE}" type="presOf" srcId="{E4CB85F1-6ABF-450B-AE2C-EEA851AAFAED}" destId="{754324FD-874D-4670-933A-3B428B8DF2A5}" srcOrd="0" destOrd="0" presId="urn:microsoft.com/office/officeart/2005/8/layout/radial6"/>
    <dgm:cxn modelId="{6EF02BF7-9414-4668-AB2D-A686FEFAF28D}" type="presParOf" srcId="{675285D3-E909-4C0F-8839-559E593483B8}" destId="{64FBAC35-78EF-482F-959C-98847B590EB8}" srcOrd="0" destOrd="0" presId="urn:microsoft.com/office/officeart/2005/8/layout/radial6"/>
    <dgm:cxn modelId="{B18AF39E-5879-475F-93E2-B8B5E2B99189}" type="presParOf" srcId="{675285D3-E909-4C0F-8839-559E593483B8}" destId="{7ACAA0EF-2C0E-4431-BCFF-6F2F7EF97968}" srcOrd="1" destOrd="0" presId="urn:microsoft.com/office/officeart/2005/8/layout/radial6"/>
    <dgm:cxn modelId="{0CAF9AB8-5FC5-4735-9173-5B6CFC3E76D9}" type="presParOf" srcId="{675285D3-E909-4C0F-8839-559E593483B8}" destId="{87950A30-2AE8-4ED1-82BD-07A90586E04E}" srcOrd="2" destOrd="0" presId="urn:microsoft.com/office/officeart/2005/8/layout/radial6"/>
    <dgm:cxn modelId="{6C08EDD4-4ADE-4FFE-8772-92DACAF3AEF3}" type="presParOf" srcId="{675285D3-E909-4C0F-8839-559E593483B8}" destId="{A6ABFC1F-1F30-4EBD-BC14-0A6AA5BD40D7}" srcOrd="3" destOrd="0" presId="urn:microsoft.com/office/officeart/2005/8/layout/radial6"/>
    <dgm:cxn modelId="{EBA5034B-3F63-4A74-BC6C-7DD61E7B39F1}" type="presParOf" srcId="{675285D3-E909-4C0F-8839-559E593483B8}" destId="{23511031-A7E9-4105-9063-6EF5D636A6D9}" srcOrd="4" destOrd="0" presId="urn:microsoft.com/office/officeart/2005/8/layout/radial6"/>
    <dgm:cxn modelId="{13088CC6-4EA8-427E-A3D4-CA8E73E9F968}" type="presParOf" srcId="{675285D3-E909-4C0F-8839-559E593483B8}" destId="{59655255-3D5E-43EC-A3F9-4F3EDB4AFC15}" srcOrd="5" destOrd="0" presId="urn:microsoft.com/office/officeart/2005/8/layout/radial6"/>
    <dgm:cxn modelId="{3E21D985-1835-4228-8C9A-D293ED474175}" type="presParOf" srcId="{675285D3-E909-4C0F-8839-559E593483B8}" destId="{6FEFF92D-9CB4-44A9-BA53-A5B88FEA4215}" srcOrd="6" destOrd="0" presId="urn:microsoft.com/office/officeart/2005/8/layout/radial6"/>
    <dgm:cxn modelId="{DAC4EA47-BAE0-4FBC-9AC2-BCC5D9FB2EF1}" type="presParOf" srcId="{675285D3-E909-4C0F-8839-559E593483B8}" destId="{30FA521E-4F2D-4907-BF14-16D84FFEDCCD}" srcOrd="7" destOrd="0" presId="urn:microsoft.com/office/officeart/2005/8/layout/radial6"/>
    <dgm:cxn modelId="{45197E72-667F-41C8-89E4-A71152A4D6E9}" type="presParOf" srcId="{675285D3-E909-4C0F-8839-559E593483B8}" destId="{9DA52F7E-A765-479C-A36B-3900BE25DA9A}" srcOrd="8" destOrd="0" presId="urn:microsoft.com/office/officeart/2005/8/layout/radial6"/>
    <dgm:cxn modelId="{72629E61-57F0-4990-A81D-A728150E8666}" type="presParOf" srcId="{675285D3-E909-4C0F-8839-559E593483B8}" destId="{754324FD-874D-4670-933A-3B428B8DF2A5}" srcOrd="9" destOrd="0" presId="urn:microsoft.com/office/officeart/2005/8/layout/radial6"/>
    <dgm:cxn modelId="{0A76235B-A210-47E9-8E22-127F7133A7D5}" type="presParOf" srcId="{675285D3-E909-4C0F-8839-559E593483B8}" destId="{B43B92F8-A153-4AE0-AF79-3625EDB31D6A}" srcOrd="10" destOrd="0" presId="urn:microsoft.com/office/officeart/2005/8/layout/radial6"/>
    <dgm:cxn modelId="{4BFB16B2-AF8E-4F94-BFA3-3559452D5867}" type="presParOf" srcId="{675285D3-E909-4C0F-8839-559E593483B8}" destId="{EEE4A7AF-96A8-41F5-85DA-77A3A5594556}" srcOrd="11" destOrd="0" presId="urn:microsoft.com/office/officeart/2005/8/layout/radial6"/>
    <dgm:cxn modelId="{2B7FD5DD-A8ED-42B6-85E6-FB2260459E2A}" type="presParOf" srcId="{675285D3-E909-4C0F-8839-559E593483B8}" destId="{1C4E2D63-51C7-4843-889E-20E51EA3A200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6F5156-D6B4-42A9-B5D0-4451736F1876}">
      <dsp:nvSpPr>
        <dsp:cNvPr id="0" name=""/>
        <dsp:cNvSpPr/>
      </dsp:nvSpPr>
      <dsp:spPr>
        <a:xfrm>
          <a:off x="1785" y="1596826"/>
          <a:ext cx="2175867" cy="87034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100" b="1" kern="1200" dirty="0" smtClean="0"/>
            <a:t>Ideer</a:t>
          </a:r>
          <a:endParaRPr lang="da-DK" sz="2100" b="1" kern="1200" dirty="0"/>
        </a:p>
      </dsp:txBody>
      <dsp:txXfrm>
        <a:off x="436958" y="1596826"/>
        <a:ext cx="1305521" cy="870346"/>
      </dsp:txXfrm>
    </dsp:sp>
    <dsp:sp modelId="{33EDF236-0F4C-42C0-8EBB-130E25359946}">
      <dsp:nvSpPr>
        <dsp:cNvPr id="0" name=""/>
        <dsp:cNvSpPr/>
      </dsp:nvSpPr>
      <dsp:spPr>
        <a:xfrm>
          <a:off x="1960066" y="1596826"/>
          <a:ext cx="2175867" cy="870346"/>
        </a:xfrm>
        <a:prstGeom prst="chevron">
          <a:avLst/>
        </a:prstGeom>
        <a:solidFill>
          <a:schemeClr val="accent2">
            <a:hueOff val="-8733313"/>
            <a:satOff val="22654"/>
            <a:lumOff val="1098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100" b="1" kern="1200" dirty="0" smtClean="0"/>
            <a:t>Projekter</a:t>
          </a:r>
          <a:endParaRPr lang="da-DK" sz="2100" b="1" kern="1200" dirty="0"/>
        </a:p>
      </dsp:txBody>
      <dsp:txXfrm>
        <a:off x="2395239" y="1596826"/>
        <a:ext cx="1305521" cy="870346"/>
      </dsp:txXfrm>
    </dsp:sp>
    <dsp:sp modelId="{E45B9AF4-0A88-47CB-A906-E2EB75518D29}">
      <dsp:nvSpPr>
        <dsp:cNvPr id="0" name=""/>
        <dsp:cNvSpPr/>
      </dsp:nvSpPr>
      <dsp:spPr>
        <a:xfrm>
          <a:off x="3918346" y="1596826"/>
          <a:ext cx="2175867" cy="870346"/>
        </a:xfrm>
        <a:prstGeom prst="chevron">
          <a:avLst/>
        </a:prstGeom>
        <a:solidFill>
          <a:schemeClr val="accent2">
            <a:hueOff val="-17466627"/>
            <a:satOff val="45308"/>
            <a:lumOff val="2196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100" b="1" kern="1200" dirty="0" smtClean="0"/>
            <a:t>Forretning</a:t>
          </a:r>
          <a:endParaRPr lang="da-DK" sz="2100" b="1" kern="1200" dirty="0"/>
        </a:p>
      </dsp:txBody>
      <dsp:txXfrm>
        <a:off x="4353519" y="1596826"/>
        <a:ext cx="1305521" cy="8703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4E2D63-51C7-4843-889E-20E51EA3A200}">
      <dsp:nvSpPr>
        <dsp:cNvPr id="0" name=""/>
        <dsp:cNvSpPr/>
      </dsp:nvSpPr>
      <dsp:spPr>
        <a:xfrm>
          <a:off x="1485285" y="469285"/>
          <a:ext cx="3125428" cy="3125428"/>
        </a:xfrm>
        <a:prstGeom prst="blockArc">
          <a:avLst>
            <a:gd name="adj1" fmla="val 10800000"/>
            <a:gd name="adj2" fmla="val 16200000"/>
            <a:gd name="adj3" fmla="val 4642"/>
          </a:avLst>
        </a:prstGeom>
        <a:solidFill>
          <a:schemeClr val="accent2">
            <a:hueOff val="-17466627"/>
            <a:satOff val="45308"/>
            <a:lumOff val="2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4324FD-874D-4670-933A-3B428B8DF2A5}">
      <dsp:nvSpPr>
        <dsp:cNvPr id="0" name=""/>
        <dsp:cNvSpPr/>
      </dsp:nvSpPr>
      <dsp:spPr>
        <a:xfrm>
          <a:off x="1485285" y="469285"/>
          <a:ext cx="3125428" cy="3125428"/>
        </a:xfrm>
        <a:prstGeom prst="blockArc">
          <a:avLst>
            <a:gd name="adj1" fmla="val 5400000"/>
            <a:gd name="adj2" fmla="val 10800000"/>
            <a:gd name="adj3" fmla="val 4642"/>
          </a:avLst>
        </a:prstGeom>
        <a:solidFill>
          <a:schemeClr val="accent2">
            <a:hueOff val="-11644418"/>
            <a:satOff val="30205"/>
            <a:lumOff val="1464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EFF92D-9CB4-44A9-BA53-A5B88FEA4215}">
      <dsp:nvSpPr>
        <dsp:cNvPr id="0" name=""/>
        <dsp:cNvSpPr/>
      </dsp:nvSpPr>
      <dsp:spPr>
        <a:xfrm>
          <a:off x="1485285" y="469285"/>
          <a:ext cx="3125428" cy="3125428"/>
        </a:xfrm>
        <a:prstGeom prst="blockArc">
          <a:avLst>
            <a:gd name="adj1" fmla="val 0"/>
            <a:gd name="adj2" fmla="val 5400000"/>
            <a:gd name="adj3" fmla="val 4642"/>
          </a:avLst>
        </a:prstGeom>
        <a:solidFill>
          <a:schemeClr val="accent2">
            <a:hueOff val="-5822209"/>
            <a:satOff val="15103"/>
            <a:lumOff val="732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ABFC1F-1F30-4EBD-BC14-0A6AA5BD40D7}">
      <dsp:nvSpPr>
        <dsp:cNvPr id="0" name=""/>
        <dsp:cNvSpPr/>
      </dsp:nvSpPr>
      <dsp:spPr>
        <a:xfrm>
          <a:off x="1485285" y="469285"/>
          <a:ext cx="3125428" cy="3125428"/>
        </a:xfrm>
        <a:prstGeom prst="blockArc">
          <a:avLst>
            <a:gd name="adj1" fmla="val 16200000"/>
            <a:gd name="adj2" fmla="val 0"/>
            <a:gd name="adj3" fmla="val 464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FBAC35-78EF-482F-959C-98847B590EB8}">
      <dsp:nvSpPr>
        <dsp:cNvPr id="0" name=""/>
        <dsp:cNvSpPr/>
      </dsp:nvSpPr>
      <dsp:spPr>
        <a:xfrm>
          <a:off x="2328416" y="1312416"/>
          <a:ext cx="1439167" cy="14391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800" kern="1200" dirty="0" smtClean="0"/>
            <a:t>Læring og </a:t>
          </a:r>
          <a:r>
            <a:rPr lang="da-DK" sz="1800" kern="1200" dirty="0" err="1" smtClean="0"/>
            <a:t>videns-deling</a:t>
          </a:r>
          <a:endParaRPr lang="da-DK" sz="1800" kern="1200" dirty="0"/>
        </a:p>
      </dsp:txBody>
      <dsp:txXfrm>
        <a:off x="2539177" y="1523177"/>
        <a:ext cx="1017645" cy="1017645"/>
      </dsp:txXfrm>
    </dsp:sp>
    <dsp:sp modelId="{7ACAA0EF-2C0E-4431-BCFF-6F2F7EF97968}">
      <dsp:nvSpPr>
        <dsp:cNvPr id="0" name=""/>
        <dsp:cNvSpPr/>
      </dsp:nvSpPr>
      <dsp:spPr>
        <a:xfrm>
          <a:off x="2544291" y="1843"/>
          <a:ext cx="1007417" cy="100741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800" kern="1200" dirty="0" smtClean="0"/>
            <a:t>Viden</a:t>
          </a:r>
          <a:endParaRPr lang="da-DK" sz="1800" kern="1200" dirty="0"/>
        </a:p>
      </dsp:txBody>
      <dsp:txXfrm>
        <a:off x="2691824" y="149376"/>
        <a:ext cx="712351" cy="712351"/>
      </dsp:txXfrm>
    </dsp:sp>
    <dsp:sp modelId="{23511031-A7E9-4105-9063-6EF5D636A6D9}">
      <dsp:nvSpPr>
        <dsp:cNvPr id="0" name=""/>
        <dsp:cNvSpPr/>
      </dsp:nvSpPr>
      <dsp:spPr>
        <a:xfrm>
          <a:off x="4070738" y="1528291"/>
          <a:ext cx="1007417" cy="1007417"/>
        </a:xfrm>
        <a:prstGeom prst="ellipse">
          <a:avLst/>
        </a:prstGeom>
        <a:solidFill>
          <a:schemeClr val="accent2">
            <a:hueOff val="-5822209"/>
            <a:satOff val="15103"/>
            <a:lumOff val="732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800" kern="1200" dirty="0" smtClean="0"/>
            <a:t>Ideer </a:t>
          </a:r>
          <a:endParaRPr lang="da-DK" sz="1800" kern="1200" dirty="0"/>
        </a:p>
      </dsp:txBody>
      <dsp:txXfrm>
        <a:off x="4218271" y="1675824"/>
        <a:ext cx="712351" cy="712351"/>
      </dsp:txXfrm>
    </dsp:sp>
    <dsp:sp modelId="{30FA521E-4F2D-4907-BF14-16D84FFEDCCD}">
      <dsp:nvSpPr>
        <dsp:cNvPr id="0" name=""/>
        <dsp:cNvSpPr/>
      </dsp:nvSpPr>
      <dsp:spPr>
        <a:xfrm>
          <a:off x="2544291" y="3054738"/>
          <a:ext cx="1007417" cy="1007417"/>
        </a:xfrm>
        <a:prstGeom prst="ellipse">
          <a:avLst/>
        </a:prstGeom>
        <a:solidFill>
          <a:schemeClr val="accent2">
            <a:hueOff val="-11644418"/>
            <a:satOff val="30205"/>
            <a:lumOff val="146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800" kern="1200" dirty="0" smtClean="0"/>
            <a:t>Dialog</a:t>
          </a:r>
          <a:endParaRPr lang="da-DK" sz="1800" kern="1200" dirty="0"/>
        </a:p>
      </dsp:txBody>
      <dsp:txXfrm>
        <a:off x="2691824" y="3202271"/>
        <a:ext cx="712351" cy="712351"/>
      </dsp:txXfrm>
    </dsp:sp>
    <dsp:sp modelId="{B43B92F8-A153-4AE0-AF79-3625EDB31D6A}">
      <dsp:nvSpPr>
        <dsp:cNvPr id="0" name=""/>
        <dsp:cNvSpPr/>
      </dsp:nvSpPr>
      <dsp:spPr>
        <a:xfrm>
          <a:off x="1017843" y="1528291"/>
          <a:ext cx="1007417" cy="1007417"/>
        </a:xfrm>
        <a:prstGeom prst="ellipse">
          <a:avLst/>
        </a:prstGeom>
        <a:solidFill>
          <a:schemeClr val="accent2">
            <a:hueOff val="-17466627"/>
            <a:satOff val="45308"/>
            <a:lumOff val="219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800" kern="1200" dirty="0" smtClean="0"/>
            <a:t>Praksis</a:t>
          </a:r>
          <a:endParaRPr lang="da-DK" sz="1800" kern="1200" dirty="0"/>
        </a:p>
      </dsp:txBody>
      <dsp:txXfrm>
        <a:off x="1165376" y="1675824"/>
        <a:ext cx="712351" cy="7123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9088BA1-1F6D-4A9D-A4DC-7B92029FF8AB}" type="datetimeFigureOut">
              <a:rPr lang="fr-FR" smtClean="0"/>
              <a:pPr/>
              <a:t>06/11/2017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3D5C8F62-526E-4771-8490-6F031BFDC2AE}" type="slidenum">
              <a:rPr lang="fr-FR" smtClean="0"/>
              <a:pPr/>
              <a:t>‹nr.›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61721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6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148" algn="l" defTabSz="914296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296" algn="l" defTabSz="914296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444" algn="l" defTabSz="914296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592" algn="l" defTabSz="914296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574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C8F62-526E-4771-8490-6F031BFDC2AE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3475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C8F62-526E-4771-8490-6F031BFDC2AE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5877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C8F62-526E-4771-8490-6F031BFDC2AE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8915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301974" y="349238"/>
            <a:ext cx="4583380" cy="928578"/>
          </a:xfrm>
          <a:prstGeom prst="rect">
            <a:avLst/>
          </a:prstGeom>
          <a:noFill/>
        </p:spPr>
        <p:txBody>
          <a:bodyPr anchor="b" anchorCtr="0">
            <a:normAutofit/>
          </a:bodyPr>
          <a:lstStyle>
            <a:lvl1pPr marL="0" indent="0" algn="ctr"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301974" y="1296994"/>
            <a:ext cx="4583380" cy="738464"/>
          </a:xfrm>
        </p:spPr>
        <p:txBody>
          <a:bodyPr>
            <a:normAutofit/>
          </a:bodyPr>
          <a:lstStyle>
            <a:lvl1pPr marL="0" indent="0" algn="ctr">
              <a:buNone/>
              <a:defRPr sz="18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fr-FR" dirty="0"/>
          </a:p>
        </p:txBody>
      </p:sp>
      <p:grpSp>
        <p:nvGrpSpPr>
          <p:cNvPr id="7" name="Gruppe 6"/>
          <p:cNvGrpSpPr/>
          <p:nvPr userDrawn="1"/>
        </p:nvGrpSpPr>
        <p:grpSpPr>
          <a:xfrm>
            <a:off x="0" y="1"/>
            <a:ext cx="9144000" cy="5146675"/>
            <a:chOff x="0" y="-3175"/>
            <a:chExt cx="9144000" cy="5146675"/>
          </a:xfrm>
        </p:grpSpPr>
        <p:pic>
          <p:nvPicPr>
            <p:cNvPr id="9" name="Image 3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05572" y="4635052"/>
              <a:ext cx="2523749" cy="417577"/>
            </a:xfrm>
            <a:prstGeom prst="rect">
              <a:avLst/>
            </a:prstGeom>
          </p:spPr>
        </p:pic>
        <p:pic>
          <p:nvPicPr>
            <p:cNvPr id="12" name="Billede 11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1380"/>
            <a:stretch/>
          </p:blipFill>
          <p:spPr>
            <a:xfrm>
              <a:off x="2950804" y="114959"/>
              <a:ext cx="3233287" cy="726284"/>
            </a:xfrm>
            <a:prstGeom prst="rect">
              <a:avLst/>
            </a:prstGeom>
          </p:spPr>
        </p:pic>
        <p:sp>
          <p:nvSpPr>
            <p:cNvPr id="13" name="Ramme 4"/>
            <p:cNvSpPr/>
            <p:nvPr/>
          </p:nvSpPr>
          <p:spPr>
            <a:xfrm>
              <a:off x="0" y="-3175"/>
              <a:ext cx="9144000" cy="5146675"/>
            </a:xfrm>
            <a:custGeom>
              <a:avLst/>
              <a:gdLst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857250 w 9144000"/>
                <a:gd name="connsiteY5" fmla="*/ 857250 h 6858000"/>
                <a:gd name="connsiteX6" fmla="*/ 857250 w 9144000"/>
                <a:gd name="connsiteY6" fmla="*/ 6000750 h 6858000"/>
                <a:gd name="connsiteX7" fmla="*/ 8286750 w 9144000"/>
                <a:gd name="connsiteY7" fmla="*/ 6000750 h 6858000"/>
                <a:gd name="connsiteX8" fmla="*/ 8286750 w 9144000"/>
                <a:gd name="connsiteY8" fmla="*/ 857250 h 6858000"/>
                <a:gd name="connsiteX9" fmla="*/ 857250 w 9144000"/>
                <a:gd name="connsiteY9" fmla="*/ 857250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857250 w 9144000"/>
                <a:gd name="connsiteY5" fmla="*/ 857250 h 6858000"/>
                <a:gd name="connsiteX6" fmla="*/ 282287 w 9144000"/>
                <a:gd name="connsiteY6" fmla="*/ 6624205 h 6858000"/>
                <a:gd name="connsiteX7" fmla="*/ 8286750 w 9144000"/>
                <a:gd name="connsiteY7" fmla="*/ 6000750 h 6858000"/>
                <a:gd name="connsiteX8" fmla="*/ 8286750 w 9144000"/>
                <a:gd name="connsiteY8" fmla="*/ 857250 h 6858000"/>
                <a:gd name="connsiteX9" fmla="*/ 857250 w 9144000"/>
                <a:gd name="connsiteY9" fmla="*/ 857250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857250 w 9144000"/>
                <a:gd name="connsiteY5" fmla="*/ 857250 h 6858000"/>
                <a:gd name="connsiteX6" fmla="*/ 157596 w 9144000"/>
                <a:gd name="connsiteY6" fmla="*/ 6686551 h 6858000"/>
                <a:gd name="connsiteX7" fmla="*/ 8286750 w 9144000"/>
                <a:gd name="connsiteY7" fmla="*/ 6000750 h 6858000"/>
                <a:gd name="connsiteX8" fmla="*/ 8286750 w 9144000"/>
                <a:gd name="connsiteY8" fmla="*/ 857250 h 6858000"/>
                <a:gd name="connsiteX9" fmla="*/ 857250 w 9144000"/>
                <a:gd name="connsiteY9" fmla="*/ 857250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206086 w 9144000"/>
                <a:gd name="connsiteY5" fmla="*/ 164522 h 6858000"/>
                <a:gd name="connsiteX6" fmla="*/ 157596 w 9144000"/>
                <a:gd name="connsiteY6" fmla="*/ 6686551 h 6858000"/>
                <a:gd name="connsiteX7" fmla="*/ 8286750 w 9144000"/>
                <a:gd name="connsiteY7" fmla="*/ 6000750 h 6858000"/>
                <a:gd name="connsiteX8" fmla="*/ 8286750 w 9144000"/>
                <a:gd name="connsiteY8" fmla="*/ 857250 h 6858000"/>
                <a:gd name="connsiteX9" fmla="*/ 206086 w 9144000"/>
                <a:gd name="connsiteY9" fmla="*/ 164522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22959 w 9144000"/>
                <a:gd name="connsiteY5" fmla="*/ 171450 h 6858000"/>
                <a:gd name="connsiteX6" fmla="*/ 157596 w 9144000"/>
                <a:gd name="connsiteY6" fmla="*/ 6686551 h 6858000"/>
                <a:gd name="connsiteX7" fmla="*/ 8286750 w 9144000"/>
                <a:gd name="connsiteY7" fmla="*/ 6000750 h 6858000"/>
                <a:gd name="connsiteX8" fmla="*/ 8286750 w 9144000"/>
                <a:gd name="connsiteY8" fmla="*/ 857250 h 6858000"/>
                <a:gd name="connsiteX9" fmla="*/ 122959 w 9144000"/>
                <a:gd name="connsiteY9" fmla="*/ 171450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85305 w 9144000"/>
                <a:gd name="connsiteY5" fmla="*/ 192232 h 6858000"/>
                <a:gd name="connsiteX6" fmla="*/ 157596 w 9144000"/>
                <a:gd name="connsiteY6" fmla="*/ 6686551 h 6858000"/>
                <a:gd name="connsiteX7" fmla="*/ 8286750 w 9144000"/>
                <a:gd name="connsiteY7" fmla="*/ 6000750 h 6858000"/>
                <a:gd name="connsiteX8" fmla="*/ 8286750 w 9144000"/>
                <a:gd name="connsiteY8" fmla="*/ 857250 h 6858000"/>
                <a:gd name="connsiteX9" fmla="*/ 185305 w 9144000"/>
                <a:gd name="connsiteY9" fmla="*/ 192232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85305 w 9144000"/>
                <a:gd name="connsiteY5" fmla="*/ 192232 h 6858000"/>
                <a:gd name="connsiteX6" fmla="*/ 157596 w 9144000"/>
                <a:gd name="connsiteY6" fmla="*/ 6686551 h 6858000"/>
                <a:gd name="connsiteX7" fmla="*/ 8286750 w 9144000"/>
                <a:gd name="connsiteY7" fmla="*/ 6000750 h 6858000"/>
                <a:gd name="connsiteX8" fmla="*/ 8972550 w 9144000"/>
                <a:gd name="connsiteY8" fmla="*/ 192231 h 6858000"/>
                <a:gd name="connsiteX9" fmla="*/ 185305 w 9144000"/>
                <a:gd name="connsiteY9" fmla="*/ 192232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85305 w 9144000"/>
                <a:gd name="connsiteY5" fmla="*/ 192232 h 6858000"/>
                <a:gd name="connsiteX6" fmla="*/ 157596 w 9144000"/>
                <a:gd name="connsiteY6" fmla="*/ 6686551 h 6858000"/>
                <a:gd name="connsiteX7" fmla="*/ 8993332 w 9144000"/>
                <a:gd name="connsiteY7" fmla="*/ 6603423 h 6858000"/>
                <a:gd name="connsiteX8" fmla="*/ 8972550 w 9144000"/>
                <a:gd name="connsiteY8" fmla="*/ 192231 h 6858000"/>
                <a:gd name="connsiteX9" fmla="*/ 185305 w 9144000"/>
                <a:gd name="connsiteY9" fmla="*/ 192232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85305 w 9144000"/>
                <a:gd name="connsiteY5" fmla="*/ 192232 h 6858000"/>
                <a:gd name="connsiteX6" fmla="*/ 157596 w 9144000"/>
                <a:gd name="connsiteY6" fmla="*/ 6686551 h 6858000"/>
                <a:gd name="connsiteX7" fmla="*/ 8924059 w 9144000"/>
                <a:gd name="connsiteY7" fmla="*/ 6783532 h 6858000"/>
                <a:gd name="connsiteX8" fmla="*/ 8972550 w 9144000"/>
                <a:gd name="connsiteY8" fmla="*/ 192231 h 6858000"/>
                <a:gd name="connsiteX9" fmla="*/ 185305 w 9144000"/>
                <a:gd name="connsiteY9" fmla="*/ 192232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85305 w 9144000"/>
                <a:gd name="connsiteY5" fmla="*/ 192232 h 6858000"/>
                <a:gd name="connsiteX6" fmla="*/ 157596 w 9144000"/>
                <a:gd name="connsiteY6" fmla="*/ 6686551 h 6858000"/>
                <a:gd name="connsiteX7" fmla="*/ 9000259 w 9144000"/>
                <a:gd name="connsiteY7" fmla="*/ 6686550 h 6858000"/>
                <a:gd name="connsiteX8" fmla="*/ 8972550 w 9144000"/>
                <a:gd name="connsiteY8" fmla="*/ 192231 h 6858000"/>
                <a:gd name="connsiteX9" fmla="*/ 185305 w 9144000"/>
                <a:gd name="connsiteY9" fmla="*/ 192232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85305 w 9144000"/>
                <a:gd name="connsiteY5" fmla="*/ 192232 h 6858000"/>
                <a:gd name="connsiteX6" fmla="*/ 157596 w 9144000"/>
                <a:gd name="connsiteY6" fmla="*/ 6686551 h 6858000"/>
                <a:gd name="connsiteX7" fmla="*/ 8958695 w 9144000"/>
                <a:gd name="connsiteY7" fmla="*/ 6707332 h 6858000"/>
                <a:gd name="connsiteX8" fmla="*/ 8972550 w 9144000"/>
                <a:gd name="connsiteY8" fmla="*/ 192231 h 6858000"/>
                <a:gd name="connsiteX9" fmla="*/ 185305 w 9144000"/>
                <a:gd name="connsiteY9" fmla="*/ 192232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85305 w 9144000"/>
                <a:gd name="connsiteY5" fmla="*/ 192232 h 6858000"/>
                <a:gd name="connsiteX6" fmla="*/ 206087 w 9144000"/>
                <a:gd name="connsiteY6" fmla="*/ 6686551 h 6858000"/>
                <a:gd name="connsiteX7" fmla="*/ 8958695 w 9144000"/>
                <a:gd name="connsiteY7" fmla="*/ 6707332 h 6858000"/>
                <a:gd name="connsiteX8" fmla="*/ 8972550 w 9144000"/>
                <a:gd name="connsiteY8" fmla="*/ 192231 h 6858000"/>
                <a:gd name="connsiteX9" fmla="*/ 185305 w 9144000"/>
                <a:gd name="connsiteY9" fmla="*/ 192232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206087 w 9144000"/>
                <a:gd name="connsiteY5" fmla="*/ 206087 h 6858000"/>
                <a:gd name="connsiteX6" fmla="*/ 206087 w 9144000"/>
                <a:gd name="connsiteY6" fmla="*/ 6686551 h 6858000"/>
                <a:gd name="connsiteX7" fmla="*/ 8958695 w 9144000"/>
                <a:gd name="connsiteY7" fmla="*/ 6707332 h 6858000"/>
                <a:gd name="connsiteX8" fmla="*/ 8972550 w 9144000"/>
                <a:gd name="connsiteY8" fmla="*/ 192231 h 6858000"/>
                <a:gd name="connsiteX9" fmla="*/ 206087 w 9144000"/>
                <a:gd name="connsiteY9" fmla="*/ 20608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206087 w 9144000"/>
                <a:gd name="connsiteY5" fmla="*/ 206087 h 6858000"/>
                <a:gd name="connsiteX6" fmla="*/ 206087 w 9144000"/>
                <a:gd name="connsiteY6" fmla="*/ 6686551 h 6858000"/>
                <a:gd name="connsiteX7" fmla="*/ 8958695 w 9144000"/>
                <a:gd name="connsiteY7" fmla="*/ 6707332 h 6858000"/>
                <a:gd name="connsiteX8" fmla="*/ 8951768 w 9144000"/>
                <a:gd name="connsiteY8" fmla="*/ 192231 h 6858000"/>
                <a:gd name="connsiteX9" fmla="*/ 206087 w 9144000"/>
                <a:gd name="connsiteY9" fmla="*/ 20608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206087 w 9144000"/>
                <a:gd name="connsiteY5" fmla="*/ 206087 h 6858000"/>
                <a:gd name="connsiteX6" fmla="*/ 206087 w 9144000"/>
                <a:gd name="connsiteY6" fmla="*/ 6686551 h 6858000"/>
                <a:gd name="connsiteX7" fmla="*/ 8958695 w 9144000"/>
                <a:gd name="connsiteY7" fmla="*/ 6693477 h 6858000"/>
                <a:gd name="connsiteX8" fmla="*/ 8951768 w 9144000"/>
                <a:gd name="connsiteY8" fmla="*/ 192231 h 6858000"/>
                <a:gd name="connsiteX9" fmla="*/ 206087 w 9144000"/>
                <a:gd name="connsiteY9" fmla="*/ 20608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206087 w 9144000"/>
                <a:gd name="connsiteY5" fmla="*/ 206087 h 6858000"/>
                <a:gd name="connsiteX6" fmla="*/ 206087 w 9144000"/>
                <a:gd name="connsiteY6" fmla="*/ 6686551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1768 w 9144000"/>
                <a:gd name="connsiteY9" fmla="*/ 192231 h 6858000"/>
                <a:gd name="connsiteX10" fmla="*/ 206087 w 9144000"/>
                <a:gd name="connsiteY10" fmla="*/ 206087 h 6858000"/>
                <a:gd name="connsiteX0" fmla="*/ 0 w 9144000"/>
                <a:gd name="connsiteY0" fmla="*/ 0 h 6901830"/>
                <a:gd name="connsiteX1" fmla="*/ 9144000 w 9144000"/>
                <a:gd name="connsiteY1" fmla="*/ 0 h 6901830"/>
                <a:gd name="connsiteX2" fmla="*/ 9144000 w 9144000"/>
                <a:gd name="connsiteY2" fmla="*/ 6858000 h 6901830"/>
                <a:gd name="connsiteX3" fmla="*/ 0 w 9144000"/>
                <a:gd name="connsiteY3" fmla="*/ 6858000 h 6901830"/>
                <a:gd name="connsiteX4" fmla="*/ 0 w 9144000"/>
                <a:gd name="connsiteY4" fmla="*/ 0 h 6901830"/>
                <a:gd name="connsiteX5" fmla="*/ 206087 w 9144000"/>
                <a:gd name="connsiteY5" fmla="*/ 206087 h 6901830"/>
                <a:gd name="connsiteX6" fmla="*/ 196850 w 9144000"/>
                <a:gd name="connsiteY6" fmla="*/ 6324600 h 6901830"/>
                <a:gd name="connsiteX7" fmla="*/ 206087 w 9144000"/>
                <a:gd name="connsiteY7" fmla="*/ 6686551 h 6901830"/>
                <a:gd name="connsiteX8" fmla="*/ 520700 w 9144000"/>
                <a:gd name="connsiteY8" fmla="*/ 6686550 h 6901830"/>
                <a:gd name="connsiteX9" fmla="*/ 8958695 w 9144000"/>
                <a:gd name="connsiteY9" fmla="*/ 6693477 h 6901830"/>
                <a:gd name="connsiteX10" fmla="*/ 8951768 w 9144000"/>
                <a:gd name="connsiteY10" fmla="*/ 192231 h 6901830"/>
                <a:gd name="connsiteX11" fmla="*/ 206087 w 9144000"/>
                <a:gd name="connsiteY11" fmla="*/ 206087 h 6901830"/>
                <a:gd name="connsiteX0" fmla="*/ 0 w 9144000"/>
                <a:gd name="connsiteY0" fmla="*/ 0 h 6870229"/>
                <a:gd name="connsiteX1" fmla="*/ 9144000 w 9144000"/>
                <a:gd name="connsiteY1" fmla="*/ 0 h 6870229"/>
                <a:gd name="connsiteX2" fmla="*/ 9144000 w 9144000"/>
                <a:gd name="connsiteY2" fmla="*/ 6858000 h 6870229"/>
                <a:gd name="connsiteX3" fmla="*/ 0 w 9144000"/>
                <a:gd name="connsiteY3" fmla="*/ 6858000 h 6870229"/>
                <a:gd name="connsiteX4" fmla="*/ 0 w 9144000"/>
                <a:gd name="connsiteY4" fmla="*/ 0 h 6870229"/>
                <a:gd name="connsiteX5" fmla="*/ 206087 w 9144000"/>
                <a:gd name="connsiteY5" fmla="*/ 206087 h 6870229"/>
                <a:gd name="connsiteX6" fmla="*/ 196850 w 9144000"/>
                <a:gd name="connsiteY6" fmla="*/ 6324600 h 6870229"/>
                <a:gd name="connsiteX7" fmla="*/ 314037 w 9144000"/>
                <a:gd name="connsiteY7" fmla="*/ 6597651 h 6870229"/>
                <a:gd name="connsiteX8" fmla="*/ 520700 w 9144000"/>
                <a:gd name="connsiteY8" fmla="*/ 6686550 h 6870229"/>
                <a:gd name="connsiteX9" fmla="*/ 8958695 w 9144000"/>
                <a:gd name="connsiteY9" fmla="*/ 6693477 h 6870229"/>
                <a:gd name="connsiteX10" fmla="*/ 8951768 w 9144000"/>
                <a:gd name="connsiteY10" fmla="*/ 192231 h 6870229"/>
                <a:gd name="connsiteX11" fmla="*/ 206087 w 9144000"/>
                <a:gd name="connsiteY11" fmla="*/ 206087 h 6870229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206087 w 9144000"/>
                <a:gd name="connsiteY5" fmla="*/ 206087 h 6858000"/>
                <a:gd name="connsiteX6" fmla="*/ 196850 w 9144000"/>
                <a:gd name="connsiteY6" fmla="*/ 6324600 h 6858000"/>
                <a:gd name="connsiteX7" fmla="*/ 314037 w 9144000"/>
                <a:gd name="connsiteY7" fmla="*/ 6597651 h 6858000"/>
                <a:gd name="connsiteX8" fmla="*/ 520700 w 9144000"/>
                <a:gd name="connsiteY8" fmla="*/ 6686550 h 6858000"/>
                <a:gd name="connsiteX9" fmla="*/ 8958695 w 9144000"/>
                <a:gd name="connsiteY9" fmla="*/ 6693477 h 6858000"/>
                <a:gd name="connsiteX10" fmla="*/ 8951768 w 9144000"/>
                <a:gd name="connsiteY10" fmla="*/ 192231 h 6858000"/>
                <a:gd name="connsiteX11" fmla="*/ 206087 w 9144000"/>
                <a:gd name="connsiteY11" fmla="*/ 20608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206087 w 9144000"/>
                <a:gd name="connsiteY5" fmla="*/ 206087 h 6858000"/>
                <a:gd name="connsiteX6" fmla="*/ 196850 w 9144000"/>
                <a:gd name="connsiteY6" fmla="*/ 6324600 h 6858000"/>
                <a:gd name="connsiteX7" fmla="*/ 314037 w 9144000"/>
                <a:gd name="connsiteY7" fmla="*/ 6597651 h 6858000"/>
                <a:gd name="connsiteX8" fmla="*/ 520700 w 9144000"/>
                <a:gd name="connsiteY8" fmla="*/ 6686550 h 6858000"/>
                <a:gd name="connsiteX9" fmla="*/ 8958695 w 9144000"/>
                <a:gd name="connsiteY9" fmla="*/ 6693477 h 6858000"/>
                <a:gd name="connsiteX10" fmla="*/ 8951768 w 9144000"/>
                <a:gd name="connsiteY10" fmla="*/ 192231 h 6858000"/>
                <a:gd name="connsiteX11" fmla="*/ 206087 w 9144000"/>
                <a:gd name="connsiteY11" fmla="*/ 206087 h 6858000"/>
                <a:gd name="connsiteX0" fmla="*/ 209946 w 9353946"/>
                <a:gd name="connsiteY0" fmla="*/ 0 h 6901480"/>
                <a:gd name="connsiteX1" fmla="*/ 9353946 w 9353946"/>
                <a:gd name="connsiteY1" fmla="*/ 0 h 6901480"/>
                <a:gd name="connsiteX2" fmla="*/ 9353946 w 9353946"/>
                <a:gd name="connsiteY2" fmla="*/ 6858000 h 6901480"/>
                <a:gd name="connsiteX3" fmla="*/ 209946 w 9353946"/>
                <a:gd name="connsiteY3" fmla="*/ 6858000 h 6901480"/>
                <a:gd name="connsiteX4" fmla="*/ 209946 w 9353946"/>
                <a:gd name="connsiteY4" fmla="*/ 0 h 6901480"/>
                <a:gd name="connsiteX5" fmla="*/ 416033 w 9353946"/>
                <a:gd name="connsiteY5" fmla="*/ 206087 h 6901480"/>
                <a:gd name="connsiteX6" fmla="*/ 406796 w 9353946"/>
                <a:gd name="connsiteY6" fmla="*/ 6324600 h 6901480"/>
                <a:gd name="connsiteX7" fmla="*/ 730646 w 9353946"/>
                <a:gd name="connsiteY7" fmla="*/ 6686550 h 6901480"/>
                <a:gd name="connsiteX8" fmla="*/ 9168641 w 9353946"/>
                <a:gd name="connsiteY8" fmla="*/ 6693477 h 6901480"/>
                <a:gd name="connsiteX9" fmla="*/ 9161714 w 9353946"/>
                <a:gd name="connsiteY9" fmla="*/ 192231 h 6901480"/>
                <a:gd name="connsiteX10" fmla="*/ 416033 w 9353946"/>
                <a:gd name="connsiteY10" fmla="*/ 206087 h 6901480"/>
                <a:gd name="connsiteX0" fmla="*/ 229299 w 9373299"/>
                <a:gd name="connsiteY0" fmla="*/ 0 h 6858000"/>
                <a:gd name="connsiteX1" fmla="*/ 9373299 w 9373299"/>
                <a:gd name="connsiteY1" fmla="*/ 0 h 6858000"/>
                <a:gd name="connsiteX2" fmla="*/ 9373299 w 9373299"/>
                <a:gd name="connsiteY2" fmla="*/ 6858000 h 6858000"/>
                <a:gd name="connsiteX3" fmla="*/ 229299 w 9373299"/>
                <a:gd name="connsiteY3" fmla="*/ 6858000 h 6858000"/>
                <a:gd name="connsiteX4" fmla="*/ 229299 w 9373299"/>
                <a:gd name="connsiteY4" fmla="*/ 0 h 6858000"/>
                <a:gd name="connsiteX5" fmla="*/ 435386 w 9373299"/>
                <a:gd name="connsiteY5" fmla="*/ 206087 h 6858000"/>
                <a:gd name="connsiteX6" fmla="*/ 426149 w 9373299"/>
                <a:gd name="connsiteY6" fmla="*/ 6324600 h 6858000"/>
                <a:gd name="connsiteX7" fmla="*/ 749999 w 9373299"/>
                <a:gd name="connsiteY7" fmla="*/ 6686550 h 6858000"/>
                <a:gd name="connsiteX8" fmla="*/ 9187994 w 9373299"/>
                <a:gd name="connsiteY8" fmla="*/ 6693477 h 6858000"/>
                <a:gd name="connsiteX9" fmla="*/ 9181067 w 9373299"/>
                <a:gd name="connsiteY9" fmla="*/ 192231 h 6858000"/>
                <a:gd name="connsiteX10" fmla="*/ 435386 w 9373299"/>
                <a:gd name="connsiteY10" fmla="*/ 20608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206087 w 9144000"/>
                <a:gd name="connsiteY5" fmla="*/ 206087 h 6858000"/>
                <a:gd name="connsiteX6" fmla="*/ 196850 w 9144000"/>
                <a:gd name="connsiteY6" fmla="*/ 63246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1768 w 9144000"/>
                <a:gd name="connsiteY9" fmla="*/ 192231 h 6858000"/>
                <a:gd name="connsiteX10" fmla="*/ 206087 w 9144000"/>
                <a:gd name="connsiteY10" fmla="*/ 20608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206087 w 9144000"/>
                <a:gd name="connsiteY5" fmla="*/ 206087 h 6858000"/>
                <a:gd name="connsiteX6" fmla="*/ 196850 w 9144000"/>
                <a:gd name="connsiteY6" fmla="*/ 63246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1768 w 9144000"/>
                <a:gd name="connsiteY9" fmla="*/ 192231 h 6858000"/>
                <a:gd name="connsiteX10" fmla="*/ 206087 w 9144000"/>
                <a:gd name="connsiteY10" fmla="*/ 20608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206087 w 9144000"/>
                <a:gd name="connsiteY5" fmla="*/ 206087 h 6858000"/>
                <a:gd name="connsiteX6" fmla="*/ 196850 w 9144000"/>
                <a:gd name="connsiteY6" fmla="*/ 63246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1768 w 9144000"/>
                <a:gd name="connsiteY9" fmla="*/ 192231 h 6858000"/>
                <a:gd name="connsiteX10" fmla="*/ 206087 w 9144000"/>
                <a:gd name="connsiteY10" fmla="*/ 20608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206087 w 9144000"/>
                <a:gd name="connsiteY5" fmla="*/ 206087 h 6858000"/>
                <a:gd name="connsiteX6" fmla="*/ 196850 w 9144000"/>
                <a:gd name="connsiteY6" fmla="*/ 63246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1768 w 9144000"/>
                <a:gd name="connsiteY9" fmla="*/ 192231 h 6858000"/>
                <a:gd name="connsiteX10" fmla="*/ 206087 w 9144000"/>
                <a:gd name="connsiteY10" fmla="*/ 20608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206087 w 9144000"/>
                <a:gd name="connsiteY5" fmla="*/ 206087 h 6858000"/>
                <a:gd name="connsiteX6" fmla="*/ 196850 w 9144000"/>
                <a:gd name="connsiteY6" fmla="*/ 63373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1768 w 9144000"/>
                <a:gd name="connsiteY9" fmla="*/ 192231 h 6858000"/>
                <a:gd name="connsiteX10" fmla="*/ 206087 w 9144000"/>
                <a:gd name="connsiteY10" fmla="*/ 20608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206087 w 9144000"/>
                <a:gd name="connsiteY5" fmla="*/ 206087 h 6858000"/>
                <a:gd name="connsiteX6" fmla="*/ 196850 w 9144000"/>
                <a:gd name="connsiteY6" fmla="*/ 63373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1768 w 9144000"/>
                <a:gd name="connsiteY9" fmla="*/ 192231 h 6858000"/>
                <a:gd name="connsiteX10" fmla="*/ 206087 w 9144000"/>
                <a:gd name="connsiteY10" fmla="*/ 20608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288637 w 9144000"/>
                <a:gd name="connsiteY5" fmla="*/ 282287 h 6858000"/>
                <a:gd name="connsiteX6" fmla="*/ 196850 w 9144000"/>
                <a:gd name="connsiteY6" fmla="*/ 63373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1768 w 9144000"/>
                <a:gd name="connsiteY9" fmla="*/ 192231 h 6858000"/>
                <a:gd name="connsiteX10" fmla="*/ 288637 w 9144000"/>
                <a:gd name="connsiteY10" fmla="*/ 28228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10837 w 9144000"/>
                <a:gd name="connsiteY5" fmla="*/ 117187 h 6858000"/>
                <a:gd name="connsiteX6" fmla="*/ 196850 w 9144000"/>
                <a:gd name="connsiteY6" fmla="*/ 63373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1768 w 9144000"/>
                <a:gd name="connsiteY9" fmla="*/ 192231 h 6858000"/>
                <a:gd name="connsiteX10" fmla="*/ 110837 w 9144000"/>
                <a:gd name="connsiteY10" fmla="*/ 11718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93387 w 9144000"/>
                <a:gd name="connsiteY5" fmla="*/ 212437 h 6858000"/>
                <a:gd name="connsiteX6" fmla="*/ 196850 w 9144000"/>
                <a:gd name="connsiteY6" fmla="*/ 63373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1768 w 9144000"/>
                <a:gd name="connsiteY9" fmla="*/ 192231 h 6858000"/>
                <a:gd name="connsiteX10" fmla="*/ 193387 w 9144000"/>
                <a:gd name="connsiteY10" fmla="*/ 21243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93387 w 9144000"/>
                <a:gd name="connsiteY5" fmla="*/ 212437 h 6858000"/>
                <a:gd name="connsiteX6" fmla="*/ 196850 w 9144000"/>
                <a:gd name="connsiteY6" fmla="*/ 63373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1768 w 9144000"/>
                <a:gd name="connsiteY9" fmla="*/ 192231 h 6858000"/>
                <a:gd name="connsiteX10" fmla="*/ 193387 w 9144000"/>
                <a:gd name="connsiteY10" fmla="*/ 21243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93387 w 9144000"/>
                <a:gd name="connsiteY5" fmla="*/ 212437 h 6858000"/>
                <a:gd name="connsiteX6" fmla="*/ 196850 w 9144000"/>
                <a:gd name="connsiteY6" fmla="*/ 63373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8118 w 9144000"/>
                <a:gd name="connsiteY9" fmla="*/ 204931 h 6858000"/>
                <a:gd name="connsiteX10" fmla="*/ 193387 w 9144000"/>
                <a:gd name="connsiteY10" fmla="*/ 21243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93387 w 9144000"/>
                <a:gd name="connsiteY5" fmla="*/ 212437 h 6858000"/>
                <a:gd name="connsiteX6" fmla="*/ 196850 w 9144000"/>
                <a:gd name="connsiteY6" fmla="*/ 63373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8118 w 9144000"/>
                <a:gd name="connsiteY9" fmla="*/ 204931 h 6858000"/>
                <a:gd name="connsiteX10" fmla="*/ 8566150 w 9144000"/>
                <a:gd name="connsiteY10" fmla="*/ 209551 h 6858000"/>
                <a:gd name="connsiteX11" fmla="*/ 193387 w 9144000"/>
                <a:gd name="connsiteY11" fmla="*/ 212437 h 6858000"/>
                <a:gd name="connsiteX0" fmla="*/ 0 w 9584138"/>
                <a:gd name="connsiteY0" fmla="*/ 25260 h 6883260"/>
                <a:gd name="connsiteX1" fmla="*/ 9144000 w 9584138"/>
                <a:gd name="connsiteY1" fmla="*/ 25260 h 6883260"/>
                <a:gd name="connsiteX2" fmla="*/ 9144000 w 9584138"/>
                <a:gd name="connsiteY2" fmla="*/ 6883260 h 6883260"/>
                <a:gd name="connsiteX3" fmla="*/ 0 w 9584138"/>
                <a:gd name="connsiteY3" fmla="*/ 6883260 h 6883260"/>
                <a:gd name="connsiteX4" fmla="*/ 0 w 9584138"/>
                <a:gd name="connsiteY4" fmla="*/ 25260 h 6883260"/>
                <a:gd name="connsiteX5" fmla="*/ 193387 w 9584138"/>
                <a:gd name="connsiteY5" fmla="*/ 237697 h 6883260"/>
                <a:gd name="connsiteX6" fmla="*/ 196850 w 9584138"/>
                <a:gd name="connsiteY6" fmla="*/ 6362560 h 6883260"/>
                <a:gd name="connsiteX7" fmla="*/ 520700 w 9584138"/>
                <a:gd name="connsiteY7" fmla="*/ 6711810 h 6883260"/>
                <a:gd name="connsiteX8" fmla="*/ 8958695 w 9584138"/>
                <a:gd name="connsiteY8" fmla="*/ 6718737 h 6883260"/>
                <a:gd name="connsiteX9" fmla="*/ 8959850 w 9584138"/>
                <a:gd name="connsiteY9" fmla="*/ 571361 h 6883260"/>
                <a:gd name="connsiteX10" fmla="*/ 8958118 w 9584138"/>
                <a:gd name="connsiteY10" fmla="*/ 230191 h 6883260"/>
                <a:gd name="connsiteX11" fmla="*/ 8566150 w 9584138"/>
                <a:gd name="connsiteY11" fmla="*/ 234811 h 6883260"/>
                <a:gd name="connsiteX12" fmla="*/ 193387 w 9584138"/>
                <a:gd name="connsiteY12" fmla="*/ 237697 h 6883260"/>
                <a:gd name="connsiteX0" fmla="*/ 0 w 9598923"/>
                <a:gd name="connsiteY0" fmla="*/ 23383 h 6881383"/>
                <a:gd name="connsiteX1" fmla="*/ 9144000 w 9598923"/>
                <a:gd name="connsiteY1" fmla="*/ 23383 h 6881383"/>
                <a:gd name="connsiteX2" fmla="*/ 9144000 w 9598923"/>
                <a:gd name="connsiteY2" fmla="*/ 6881383 h 6881383"/>
                <a:gd name="connsiteX3" fmla="*/ 0 w 9598923"/>
                <a:gd name="connsiteY3" fmla="*/ 6881383 h 6881383"/>
                <a:gd name="connsiteX4" fmla="*/ 0 w 9598923"/>
                <a:gd name="connsiteY4" fmla="*/ 23383 h 6881383"/>
                <a:gd name="connsiteX5" fmla="*/ 193387 w 9598923"/>
                <a:gd name="connsiteY5" fmla="*/ 235820 h 6881383"/>
                <a:gd name="connsiteX6" fmla="*/ 196850 w 9598923"/>
                <a:gd name="connsiteY6" fmla="*/ 6360683 h 6881383"/>
                <a:gd name="connsiteX7" fmla="*/ 520700 w 9598923"/>
                <a:gd name="connsiteY7" fmla="*/ 6709933 h 6881383"/>
                <a:gd name="connsiteX8" fmla="*/ 8958695 w 9598923"/>
                <a:gd name="connsiteY8" fmla="*/ 6716860 h 6881383"/>
                <a:gd name="connsiteX9" fmla="*/ 8959850 w 9598923"/>
                <a:gd name="connsiteY9" fmla="*/ 569484 h 6881383"/>
                <a:gd name="connsiteX10" fmla="*/ 8566150 w 9598923"/>
                <a:gd name="connsiteY10" fmla="*/ 232934 h 6881383"/>
                <a:gd name="connsiteX11" fmla="*/ 193387 w 9598923"/>
                <a:gd name="connsiteY11" fmla="*/ 235820 h 6881383"/>
                <a:gd name="connsiteX0" fmla="*/ 0 w 9598923"/>
                <a:gd name="connsiteY0" fmla="*/ 40657 h 6898657"/>
                <a:gd name="connsiteX1" fmla="*/ 9144000 w 9598923"/>
                <a:gd name="connsiteY1" fmla="*/ 40657 h 6898657"/>
                <a:gd name="connsiteX2" fmla="*/ 9144000 w 9598923"/>
                <a:gd name="connsiteY2" fmla="*/ 6898657 h 6898657"/>
                <a:gd name="connsiteX3" fmla="*/ 0 w 9598923"/>
                <a:gd name="connsiteY3" fmla="*/ 6898657 h 6898657"/>
                <a:gd name="connsiteX4" fmla="*/ 0 w 9598923"/>
                <a:gd name="connsiteY4" fmla="*/ 40657 h 6898657"/>
                <a:gd name="connsiteX5" fmla="*/ 193387 w 9598923"/>
                <a:gd name="connsiteY5" fmla="*/ 253094 h 6898657"/>
                <a:gd name="connsiteX6" fmla="*/ 196850 w 9598923"/>
                <a:gd name="connsiteY6" fmla="*/ 6377957 h 6898657"/>
                <a:gd name="connsiteX7" fmla="*/ 520700 w 9598923"/>
                <a:gd name="connsiteY7" fmla="*/ 6727207 h 6898657"/>
                <a:gd name="connsiteX8" fmla="*/ 8958695 w 9598923"/>
                <a:gd name="connsiteY8" fmla="*/ 6734134 h 6898657"/>
                <a:gd name="connsiteX9" fmla="*/ 8959850 w 9598923"/>
                <a:gd name="connsiteY9" fmla="*/ 586758 h 6898657"/>
                <a:gd name="connsiteX10" fmla="*/ 8566150 w 9598923"/>
                <a:gd name="connsiteY10" fmla="*/ 250208 h 6898657"/>
                <a:gd name="connsiteX11" fmla="*/ 193387 w 9598923"/>
                <a:gd name="connsiteY11" fmla="*/ 253094 h 6898657"/>
                <a:gd name="connsiteX0" fmla="*/ 0 w 9598923"/>
                <a:gd name="connsiteY0" fmla="*/ 40657 h 6898657"/>
                <a:gd name="connsiteX1" fmla="*/ 9144000 w 9598923"/>
                <a:gd name="connsiteY1" fmla="*/ 40657 h 6898657"/>
                <a:gd name="connsiteX2" fmla="*/ 9144000 w 9598923"/>
                <a:gd name="connsiteY2" fmla="*/ 6898657 h 6898657"/>
                <a:gd name="connsiteX3" fmla="*/ 0 w 9598923"/>
                <a:gd name="connsiteY3" fmla="*/ 6898657 h 6898657"/>
                <a:gd name="connsiteX4" fmla="*/ 0 w 9598923"/>
                <a:gd name="connsiteY4" fmla="*/ 40657 h 6898657"/>
                <a:gd name="connsiteX5" fmla="*/ 193387 w 9598923"/>
                <a:gd name="connsiteY5" fmla="*/ 253094 h 6898657"/>
                <a:gd name="connsiteX6" fmla="*/ 196850 w 9598923"/>
                <a:gd name="connsiteY6" fmla="*/ 6377957 h 6898657"/>
                <a:gd name="connsiteX7" fmla="*/ 520700 w 9598923"/>
                <a:gd name="connsiteY7" fmla="*/ 6727207 h 6898657"/>
                <a:gd name="connsiteX8" fmla="*/ 8958695 w 9598923"/>
                <a:gd name="connsiteY8" fmla="*/ 6734134 h 6898657"/>
                <a:gd name="connsiteX9" fmla="*/ 8959850 w 9598923"/>
                <a:gd name="connsiteY9" fmla="*/ 586758 h 6898657"/>
                <a:gd name="connsiteX10" fmla="*/ 8566150 w 9598923"/>
                <a:gd name="connsiteY10" fmla="*/ 250208 h 6898657"/>
                <a:gd name="connsiteX11" fmla="*/ 193387 w 9598923"/>
                <a:gd name="connsiteY11" fmla="*/ 253094 h 6898657"/>
                <a:gd name="connsiteX0" fmla="*/ 0 w 9598923"/>
                <a:gd name="connsiteY0" fmla="*/ 40657 h 6898657"/>
                <a:gd name="connsiteX1" fmla="*/ 9144000 w 9598923"/>
                <a:gd name="connsiteY1" fmla="*/ 40657 h 6898657"/>
                <a:gd name="connsiteX2" fmla="*/ 9144000 w 9598923"/>
                <a:gd name="connsiteY2" fmla="*/ 6898657 h 6898657"/>
                <a:gd name="connsiteX3" fmla="*/ 0 w 9598923"/>
                <a:gd name="connsiteY3" fmla="*/ 6898657 h 6898657"/>
                <a:gd name="connsiteX4" fmla="*/ 0 w 9598923"/>
                <a:gd name="connsiteY4" fmla="*/ 40657 h 6898657"/>
                <a:gd name="connsiteX5" fmla="*/ 193387 w 9598923"/>
                <a:gd name="connsiteY5" fmla="*/ 253094 h 6898657"/>
                <a:gd name="connsiteX6" fmla="*/ 196850 w 9598923"/>
                <a:gd name="connsiteY6" fmla="*/ 6377957 h 6898657"/>
                <a:gd name="connsiteX7" fmla="*/ 520700 w 9598923"/>
                <a:gd name="connsiteY7" fmla="*/ 6727207 h 6898657"/>
                <a:gd name="connsiteX8" fmla="*/ 8958695 w 9598923"/>
                <a:gd name="connsiteY8" fmla="*/ 6734134 h 6898657"/>
                <a:gd name="connsiteX9" fmla="*/ 8959850 w 9598923"/>
                <a:gd name="connsiteY9" fmla="*/ 586758 h 6898657"/>
                <a:gd name="connsiteX10" fmla="*/ 8566150 w 9598923"/>
                <a:gd name="connsiteY10" fmla="*/ 250208 h 6898657"/>
                <a:gd name="connsiteX11" fmla="*/ 193387 w 9598923"/>
                <a:gd name="connsiteY11" fmla="*/ 253094 h 6898657"/>
                <a:gd name="connsiteX0" fmla="*/ 0 w 9584544"/>
                <a:gd name="connsiteY0" fmla="*/ 41456 h 6899456"/>
                <a:gd name="connsiteX1" fmla="*/ 9144000 w 9584544"/>
                <a:gd name="connsiteY1" fmla="*/ 41456 h 6899456"/>
                <a:gd name="connsiteX2" fmla="*/ 9144000 w 9584544"/>
                <a:gd name="connsiteY2" fmla="*/ 6899456 h 6899456"/>
                <a:gd name="connsiteX3" fmla="*/ 0 w 9584544"/>
                <a:gd name="connsiteY3" fmla="*/ 6899456 h 6899456"/>
                <a:gd name="connsiteX4" fmla="*/ 0 w 9584544"/>
                <a:gd name="connsiteY4" fmla="*/ 41456 h 6899456"/>
                <a:gd name="connsiteX5" fmla="*/ 193387 w 9584544"/>
                <a:gd name="connsiteY5" fmla="*/ 253893 h 6899456"/>
                <a:gd name="connsiteX6" fmla="*/ 196850 w 9584544"/>
                <a:gd name="connsiteY6" fmla="*/ 6378756 h 6899456"/>
                <a:gd name="connsiteX7" fmla="*/ 520700 w 9584544"/>
                <a:gd name="connsiteY7" fmla="*/ 6728006 h 6899456"/>
                <a:gd name="connsiteX8" fmla="*/ 8958695 w 9584544"/>
                <a:gd name="connsiteY8" fmla="*/ 6734933 h 6899456"/>
                <a:gd name="connsiteX9" fmla="*/ 8959850 w 9584544"/>
                <a:gd name="connsiteY9" fmla="*/ 587557 h 6899456"/>
                <a:gd name="connsiteX10" fmla="*/ 8566150 w 9584544"/>
                <a:gd name="connsiteY10" fmla="*/ 251007 h 6899456"/>
                <a:gd name="connsiteX11" fmla="*/ 193387 w 9584544"/>
                <a:gd name="connsiteY11" fmla="*/ 253893 h 6899456"/>
                <a:gd name="connsiteX0" fmla="*/ 0 w 9582897"/>
                <a:gd name="connsiteY0" fmla="*/ 0 h 6858000"/>
                <a:gd name="connsiteX1" fmla="*/ 9144000 w 9582897"/>
                <a:gd name="connsiteY1" fmla="*/ 0 h 6858000"/>
                <a:gd name="connsiteX2" fmla="*/ 9144000 w 9582897"/>
                <a:gd name="connsiteY2" fmla="*/ 6858000 h 6858000"/>
                <a:gd name="connsiteX3" fmla="*/ 0 w 9582897"/>
                <a:gd name="connsiteY3" fmla="*/ 6858000 h 6858000"/>
                <a:gd name="connsiteX4" fmla="*/ 0 w 9582897"/>
                <a:gd name="connsiteY4" fmla="*/ 0 h 6858000"/>
                <a:gd name="connsiteX5" fmla="*/ 193387 w 9582897"/>
                <a:gd name="connsiteY5" fmla="*/ 212437 h 6858000"/>
                <a:gd name="connsiteX6" fmla="*/ 196850 w 9582897"/>
                <a:gd name="connsiteY6" fmla="*/ 6337300 h 6858000"/>
                <a:gd name="connsiteX7" fmla="*/ 520700 w 9582897"/>
                <a:gd name="connsiteY7" fmla="*/ 6686550 h 6858000"/>
                <a:gd name="connsiteX8" fmla="*/ 8958695 w 9582897"/>
                <a:gd name="connsiteY8" fmla="*/ 6693477 h 6858000"/>
                <a:gd name="connsiteX9" fmla="*/ 8959850 w 9582897"/>
                <a:gd name="connsiteY9" fmla="*/ 546101 h 6858000"/>
                <a:gd name="connsiteX10" fmla="*/ 8566150 w 9582897"/>
                <a:gd name="connsiteY10" fmla="*/ 209551 h 6858000"/>
                <a:gd name="connsiteX11" fmla="*/ 193387 w 9582897"/>
                <a:gd name="connsiteY11" fmla="*/ 212437 h 6858000"/>
                <a:gd name="connsiteX0" fmla="*/ 0 w 9584308"/>
                <a:gd name="connsiteY0" fmla="*/ 0 h 6858000"/>
                <a:gd name="connsiteX1" fmla="*/ 9144000 w 9584308"/>
                <a:gd name="connsiteY1" fmla="*/ 0 h 6858000"/>
                <a:gd name="connsiteX2" fmla="*/ 9144000 w 9584308"/>
                <a:gd name="connsiteY2" fmla="*/ 6858000 h 6858000"/>
                <a:gd name="connsiteX3" fmla="*/ 0 w 9584308"/>
                <a:gd name="connsiteY3" fmla="*/ 6858000 h 6858000"/>
                <a:gd name="connsiteX4" fmla="*/ 0 w 9584308"/>
                <a:gd name="connsiteY4" fmla="*/ 0 h 6858000"/>
                <a:gd name="connsiteX5" fmla="*/ 193387 w 9584308"/>
                <a:gd name="connsiteY5" fmla="*/ 212437 h 6858000"/>
                <a:gd name="connsiteX6" fmla="*/ 196850 w 9584308"/>
                <a:gd name="connsiteY6" fmla="*/ 6337300 h 6858000"/>
                <a:gd name="connsiteX7" fmla="*/ 520700 w 9584308"/>
                <a:gd name="connsiteY7" fmla="*/ 6686550 h 6858000"/>
                <a:gd name="connsiteX8" fmla="*/ 8958695 w 9584308"/>
                <a:gd name="connsiteY8" fmla="*/ 6693477 h 6858000"/>
                <a:gd name="connsiteX9" fmla="*/ 8959850 w 9584308"/>
                <a:gd name="connsiteY9" fmla="*/ 546101 h 6858000"/>
                <a:gd name="connsiteX10" fmla="*/ 8566150 w 9584308"/>
                <a:gd name="connsiteY10" fmla="*/ 209551 h 6858000"/>
                <a:gd name="connsiteX11" fmla="*/ 193387 w 9584308"/>
                <a:gd name="connsiteY11" fmla="*/ 21243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93387 w 9144000"/>
                <a:gd name="connsiteY5" fmla="*/ 212437 h 6858000"/>
                <a:gd name="connsiteX6" fmla="*/ 196850 w 9144000"/>
                <a:gd name="connsiteY6" fmla="*/ 63373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9850 w 9144000"/>
                <a:gd name="connsiteY9" fmla="*/ 546101 h 6858000"/>
                <a:gd name="connsiteX10" fmla="*/ 8566150 w 9144000"/>
                <a:gd name="connsiteY10" fmla="*/ 209551 h 6858000"/>
                <a:gd name="connsiteX11" fmla="*/ 193387 w 9144000"/>
                <a:gd name="connsiteY11" fmla="*/ 21243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93387 w 9144000"/>
                <a:gd name="connsiteY5" fmla="*/ 212437 h 6858000"/>
                <a:gd name="connsiteX6" fmla="*/ 196850 w 9144000"/>
                <a:gd name="connsiteY6" fmla="*/ 63373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9850 w 9144000"/>
                <a:gd name="connsiteY9" fmla="*/ 546101 h 6858000"/>
                <a:gd name="connsiteX10" fmla="*/ 8566150 w 9144000"/>
                <a:gd name="connsiteY10" fmla="*/ 209551 h 6858000"/>
                <a:gd name="connsiteX11" fmla="*/ 193387 w 9144000"/>
                <a:gd name="connsiteY11" fmla="*/ 21243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93387 w 9144000"/>
                <a:gd name="connsiteY5" fmla="*/ 212437 h 6858000"/>
                <a:gd name="connsiteX6" fmla="*/ 196850 w 9144000"/>
                <a:gd name="connsiteY6" fmla="*/ 63373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9850 w 9144000"/>
                <a:gd name="connsiteY9" fmla="*/ 546101 h 6858000"/>
                <a:gd name="connsiteX10" fmla="*/ 8566150 w 9144000"/>
                <a:gd name="connsiteY10" fmla="*/ 209551 h 6858000"/>
                <a:gd name="connsiteX11" fmla="*/ 193387 w 9144000"/>
                <a:gd name="connsiteY11" fmla="*/ 21243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93387 w 9144000"/>
                <a:gd name="connsiteY5" fmla="*/ 212437 h 6858000"/>
                <a:gd name="connsiteX6" fmla="*/ 196850 w 9144000"/>
                <a:gd name="connsiteY6" fmla="*/ 63373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9850 w 9144000"/>
                <a:gd name="connsiteY9" fmla="*/ 546101 h 6858000"/>
                <a:gd name="connsiteX10" fmla="*/ 8566150 w 9144000"/>
                <a:gd name="connsiteY10" fmla="*/ 209551 h 6858000"/>
                <a:gd name="connsiteX11" fmla="*/ 193387 w 9144000"/>
                <a:gd name="connsiteY11" fmla="*/ 21243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93387 w 9144000"/>
                <a:gd name="connsiteY5" fmla="*/ 212437 h 6858000"/>
                <a:gd name="connsiteX6" fmla="*/ 196850 w 9144000"/>
                <a:gd name="connsiteY6" fmla="*/ 63373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9850 w 9144000"/>
                <a:gd name="connsiteY9" fmla="*/ 546101 h 6858000"/>
                <a:gd name="connsiteX10" fmla="*/ 8566150 w 9144000"/>
                <a:gd name="connsiteY10" fmla="*/ 209551 h 6858000"/>
                <a:gd name="connsiteX11" fmla="*/ 193387 w 9144000"/>
                <a:gd name="connsiteY11" fmla="*/ 21243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93387 w 9144000"/>
                <a:gd name="connsiteY5" fmla="*/ 212437 h 6858000"/>
                <a:gd name="connsiteX6" fmla="*/ 196850 w 9144000"/>
                <a:gd name="connsiteY6" fmla="*/ 63373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9850 w 9144000"/>
                <a:gd name="connsiteY9" fmla="*/ 546101 h 6858000"/>
                <a:gd name="connsiteX10" fmla="*/ 8566150 w 9144000"/>
                <a:gd name="connsiteY10" fmla="*/ 209551 h 6858000"/>
                <a:gd name="connsiteX11" fmla="*/ 193387 w 9144000"/>
                <a:gd name="connsiteY11" fmla="*/ 21243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93387 w 9144000"/>
                <a:gd name="connsiteY5" fmla="*/ 212437 h 6858000"/>
                <a:gd name="connsiteX6" fmla="*/ 196850 w 9144000"/>
                <a:gd name="connsiteY6" fmla="*/ 63373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9850 w 9144000"/>
                <a:gd name="connsiteY9" fmla="*/ 546101 h 6858000"/>
                <a:gd name="connsiteX10" fmla="*/ 8566150 w 9144000"/>
                <a:gd name="connsiteY10" fmla="*/ 209551 h 6858000"/>
                <a:gd name="connsiteX11" fmla="*/ 193387 w 9144000"/>
                <a:gd name="connsiteY11" fmla="*/ 21243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93387 w 9144000"/>
                <a:gd name="connsiteY5" fmla="*/ 212437 h 6858000"/>
                <a:gd name="connsiteX6" fmla="*/ 196850 w 9144000"/>
                <a:gd name="connsiteY6" fmla="*/ 63373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9850 w 9144000"/>
                <a:gd name="connsiteY9" fmla="*/ 546101 h 6858000"/>
                <a:gd name="connsiteX10" fmla="*/ 8566150 w 9144000"/>
                <a:gd name="connsiteY10" fmla="*/ 209551 h 6858000"/>
                <a:gd name="connsiteX11" fmla="*/ 193387 w 9144000"/>
                <a:gd name="connsiteY11" fmla="*/ 21243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93387 w 9144000"/>
                <a:gd name="connsiteY5" fmla="*/ 212437 h 6858000"/>
                <a:gd name="connsiteX6" fmla="*/ 196850 w 9144000"/>
                <a:gd name="connsiteY6" fmla="*/ 63373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9850 w 9144000"/>
                <a:gd name="connsiteY9" fmla="*/ 546101 h 6858000"/>
                <a:gd name="connsiteX10" fmla="*/ 8566150 w 9144000"/>
                <a:gd name="connsiteY10" fmla="*/ 209551 h 6858000"/>
                <a:gd name="connsiteX11" fmla="*/ 193387 w 9144000"/>
                <a:gd name="connsiteY11" fmla="*/ 21243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93387 w 9144000"/>
                <a:gd name="connsiteY5" fmla="*/ 212437 h 6858000"/>
                <a:gd name="connsiteX6" fmla="*/ 196850 w 9144000"/>
                <a:gd name="connsiteY6" fmla="*/ 63373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9850 w 9144000"/>
                <a:gd name="connsiteY9" fmla="*/ 546101 h 6858000"/>
                <a:gd name="connsiteX10" fmla="*/ 8566150 w 9144000"/>
                <a:gd name="connsiteY10" fmla="*/ 209551 h 6858000"/>
                <a:gd name="connsiteX11" fmla="*/ 193387 w 9144000"/>
                <a:gd name="connsiteY11" fmla="*/ 21243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96850 w 9144000"/>
                <a:gd name="connsiteY6" fmla="*/ 63373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9850 w 9144000"/>
                <a:gd name="connsiteY9" fmla="*/ 546101 h 6858000"/>
                <a:gd name="connsiteX10" fmla="*/ 8566150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54969 w 9144000"/>
                <a:gd name="connsiteY6" fmla="*/ 6365203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9850 w 9144000"/>
                <a:gd name="connsiteY9" fmla="*/ 546101 h 6858000"/>
                <a:gd name="connsiteX10" fmla="*/ 8566150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54969 w 9144000"/>
                <a:gd name="connsiteY6" fmla="*/ 6318697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9850 w 9144000"/>
                <a:gd name="connsiteY9" fmla="*/ 546101 h 6858000"/>
                <a:gd name="connsiteX10" fmla="*/ 8566150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54969 w 9144000"/>
                <a:gd name="connsiteY6" fmla="*/ 6272192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9850 w 9144000"/>
                <a:gd name="connsiteY9" fmla="*/ 546101 h 6858000"/>
                <a:gd name="connsiteX10" fmla="*/ 8566150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54969 w 9144000"/>
                <a:gd name="connsiteY6" fmla="*/ 6272192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9850 w 9144000"/>
                <a:gd name="connsiteY9" fmla="*/ 546101 h 6858000"/>
                <a:gd name="connsiteX10" fmla="*/ 8566150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54969 w 9144000"/>
                <a:gd name="connsiteY6" fmla="*/ 6272192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9850 w 9144000"/>
                <a:gd name="connsiteY9" fmla="*/ 546101 h 6858000"/>
                <a:gd name="connsiteX10" fmla="*/ 8566150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54969 w 9144000"/>
                <a:gd name="connsiteY6" fmla="*/ 6272192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9850 w 9144000"/>
                <a:gd name="connsiteY9" fmla="*/ 546101 h 6858000"/>
                <a:gd name="connsiteX10" fmla="*/ 8566150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75909 w 9144000"/>
                <a:gd name="connsiteY6" fmla="*/ 6281493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9850 w 9144000"/>
                <a:gd name="connsiteY9" fmla="*/ 546101 h 6858000"/>
                <a:gd name="connsiteX10" fmla="*/ 8566150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75909 w 9144000"/>
                <a:gd name="connsiteY6" fmla="*/ 6281493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9850 w 9144000"/>
                <a:gd name="connsiteY9" fmla="*/ 546101 h 6858000"/>
                <a:gd name="connsiteX10" fmla="*/ 8566150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82889 w 9144000"/>
                <a:gd name="connsiteY6" fmla="*/ 6300095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9850 w 9144000"/>
                <a:gd name="connsiteY9" fmla="*/ 546101 h 6858000"/>
                <a:gd name="connsiteX10" fmla="*/ 8566150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82889 w 9144000"/>
                <a:gd name="connsiteY6" fmla="*/ 6300095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9850 w 9144000"/>
                <a:gd name="connsiteY9" fmla="*/ 676319 h 6858000"/>
                <a:gd name="connsiteX10" fmla="*/ 8566150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82889 w 9144000"/>
                <a:gd name="connsiteY6" fmla="*/ 6300095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94751 w 9144000"/>
                <a:gd name="connsiteY9" fmla="*/ 676319 h 6858000"/>
                <a:gd name="connsiteX10" fmla="*/ 8566150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82889 w 9144000"/>
                <a:gd name="connsiteY6" fmla="*/ 6300095 h 6858000"/>
                <a:gd name="connsiteX7" fmla="*/ 520700 w 9144000"/>
                <a:gd name="connsiteY7" fmla="*/ 6686550 h 6858000"/>
                <a:gd name="connsiteX8" fmla="*/ 8986615 w 9144000"/>
                <a:gd name="connsiteY8" fmla="*/ 6684177 h 6858000"/>
                <a:gd name="connsiteX9" fmla="*/ 8994751 w 9144000"/>
                <a:gd name="connsiteY9" fmla="*/ 676319 h 6858000"/>
                <a:gd name="connsiteX10" fmla="*/ 8566150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82889 w 9144000"/>
                <a:gd name="connsiteY6" fmla="*/ 6300095 h 6858000"/>
                <a:gd name="connsiteX7" fmla="*/ 520700 w 9144000"/>
                <a:gd name="connsiteY7" fmla="*/ 6686550 h 6858000"/>
                <a:gd name="connsiteX8" fmla="*/ 8986615 w 9144000"/>
                <a:gd name="connsiteY8" fmla="*/ 6684177 h 6858000"/>
                <a:gd name="connsiteX9" fmla="*/ 8994751 w 9144000"/>
                <a:gd name="connsiteY9" fmla="*/ 676319 h 6858000"/>
                <a:gd name="connsiteX10" fmla="*/ 8566150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82889 w 9144000"/>
                <a:gd name="connsiteY6" fmla="*/ 6300095 h 6858000"/>
                <a:gd name="connsiteX7" fmla="*/ 520700 w 9144000"/>
                <a:gd name="connsiteY7" fmla="*/ 6686550 h 6858000"/>
                <a:gd name="connsiteX8" fmla="*/ 8986615 w 9144000"/>
                <a:gd name="connsiteY8" fmla="*/ 6684177 h 6858000"/>
                <a:gd name="connsiteX9" fmla="*/ 8994751 w 9144000"/>
                <a:gd name="connsiteY9" fmla="*/ 676319 h 6858000"/>
                <a:gd name="connsiteX10" fmla="*/ 8600269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82889 w 9144000"/>
                <a:gd name="connsiteY6" fmla="*/ 6300095 h 6858000"/>
                <a:gd name="connsiteX7" fmla="*/ 520700 w 9144000"/>
                <a:gd name="connsiteY7" fmla="*/ 6658647 h 6858000"/>
                <a:gd name="connsiteX8" fmla="*/ 8986615 w 9144000"/>
                <a:gd name="connsiteY8" fmla="*/ 6684177 h 6858000"/>
                <a:gd name="connsiteX9" fmla="*/ 8994751 w 9144000"/>
                <a:gd name="connsiteY9" fmla="*/ 676319 h 6858000"/>
                <a:gd name="connsiteX10" fmla="*/ 8600269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82889 w 9144000"/>
                <a:gd name="connsiteY6" fmla="*/ 6300095 h 6858000"/>
                <a:gd name="connsiteX7" fmla="*/ 520700 w 9144000"/>
                <a:gd name="connsiteY7" fmla="*/ 6658647 h 6858000"/>
                <a:gd name="connsiteX8" fmla="*/ 8986615 w 9144000"/>
                <a:gd name="connsiteY8" fmla="*/ 6637671 h 6858000"/>
                <a:gd name="connsiteX9" fmla="*/ 8994751 w 9144000"/>
                <a:gd name="connsiteY9" fmla="*/ 676319 h 6858000"/>
                <a:gd name="connsiteX10" fmla="*/ 8600269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68929 w 9144000"/>
                <a:gd name="connsiteY6" fmla="*/ 6141975 h 6858000"/>
                <a:gd name="connsiteX7" fmla="*/ 520700 w 9144000"/>
                <a:gd name="connsiteY7" fmla="*/ 6658647 h 6858000"/>
                <a:gd name="connsiteX8" fmla="*/ 8986615 w 9144000"/>
                <a:gd name="connsiteY8" fmla="*/ 6637671 h 6858000"/>
                <a:gd name="connsiteX9" fmla="*/ 8994751 w 9144000"/>
                <a:gd name="connsiteY9" fmla="*/ 676319 h 6858000"/>
                <a:gd name="connsiteX10" fmla="*/ 8600269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68929 w 9144000"/>
                <a:gd name="connsiteY6" fmla="*/ 6039662 h 6858000"/>
                <a:gd name="connsiteX7" fmla="*/ 520700 w 9144000"/>
                <a:gd name="connsiteY7" fmla="*/ 6658647 h 6858000"/>
                <a:gd name="connsiteX8" fmla="*/ 8986615 w 9144000"/>
                <a:gd name="connsiteY8" fmla="*/ 6637671 h 6858000"/>
                <a:gd name="connsiteX9" fmla="*/ 8994751 w 9144000"/>
                <a:gd name="connsiteY9" fmla="*/ 676319 h 6858000"/>
                <a:gd name="connsiteX10" fmla="*/ 8600269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68929 w 9144000"/>
                <a:gd name="connsiteY6" fmla="*/ 6039662 h 6858000"/>
                <a:gd name="connsiteX7" fmla="*/ 520700 w 9144000"/>
                <a:gd name="connsiteY7" fmla="*/ 6658647 h 6858000"/>
                <a:gd name="connsiteX8" fmla="*/ 8986615 w 9144000"/>
                <a:gd name="connsiteY8" fmla="*/ 6637671 h 6858000"/>
                <a:gd name="connsiteX9" fmla="*/ 8994751 w 9144000"/>
                <a:gd name="connsiteY9" fmla="*/ 676319 h 6858000"/>
                <a:gd name="connsiteX10" fmla="*/ 8600269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68929 w 9144000"/>
                <a:gd name="connsiteY6" fmla="*/ 6039662 h 6858000"/>
                <a:gd name="connsiteX7" fmla="*/ 520700 w 9144000"/>
                <a:gd name="connsiteY7" fmla="*/ 6658647 h 6858000"/>
                <a:gd name="connsiteX8" fmla="*/ 8986615 w 9144000"/>
                <a:gd name="connsiteY8" fmla="*/ 6637671 h 6858000"/>
                <a:gd name="connsiteX9" fmla="*/ 8994751 w 9144000"/>
                <a:gd name="connsiteY9" fmla="*/ 676319 h 6858000"/>
                <a:gd name="connsiteX10" fmla="*/ 8600269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68929 w 9144000"/>
                <a:gd name="connsiteY6" fmla="*/ 6039662 h 6858000"/>
                <a:gd name="connsiteX7" fmla="*/ 520700 w 9144000"/>
                <a:gd name="connsiteY7" fmla="*/ 6658647 h 6858000"/>
                <a:gd name="connsiteX8" fmla="*/ 8986615 w 9144000"/>
                <a:gd name="connsiteY8" fmla="*/ 6637671 h 6858000"/>
                <a:gd name="connsiteX9" fmla="*/ 8994751 w 9144000"/>
                <a:gd name="connsiteY9" fmla="*/ 676319 h 6858000"/>
                <a:gd name="connsiteX10" fmla="*/ 8600269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68929 w 9144000"/>
                <a:gd name="connsiteY6" fmla="*/ 6039662 h 6858000"/>
                <a:gd name="connsiteX7" fmla="*/ 520700 w 9144000"/>
                <a:gd name="connsiteY7" fmla="*/ 6658647 h 6858000"/>
                <a:gd name="connsiteX8" fmla="*/ 8986615 w 9144000"/>
                <a:gd name="connsiteY8" fmla="*/ 6637671 h 6858000"/>
                <a:gd name="connsiteX9" fmla="*/ 8994751 w 9144000"/>
                <a:gd name="connsiteY9" fmla="*/ 676319 h 6858000"/>
                <a:gd name="connsiteX10" fmla="*/ 8600269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68929 w 9144000"/>
                <a:gd name="connsiteY6" fmla="*/ 6039662 h 6858000"/>
                <a:gd name="connsiteX7" fmla="*/ 520700 w 9144000"/>
                <a:gd name="connsiteY7" fmla="*/ 6658647 h 6858000"/>
                <a:gd name="connsiteX8" fmla="*/ 8986615 w 9144000"/>
                <a:gd name="connsiteY8" fmla="*/ 6637671 h 6858000"/>
                <a:gd name="connsiteX9" fmla="*/ 8994751 w 9144000"/>
                <a:gd name="connsiteY9" fmla="*/ 676319 h 6858000"/>
                <a:gd name="connsiteX10" fmla="*/ 8600269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68929 w 9144000"/>
                <a:gd name="connsiteY6" fmla="*/ 6039662 h 6858000"/>
                <a:gd name="connsiteX7" fmla="*/ 520700 w 9144000"/>
                <a:gd name="connsiteY7" fmla="*/ 6658647 h 6858000"/>
                <a:gd name="connsiteX8" fmla="*/ 8986615 w 9144000"/>
                <a:gd name="connsiteY8" fmla="*/ 6637671 h 6858000"/>
                <a:gd name="connsiteX9" fmla="*/ 8994751 w 9144000"/>
                <a:gd name="connsiteY9" fmla="*/ 676319 h 6858000"/>
                <a:gd name="connsiteX10" fmla="*/ 8600269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68929 w 9144000"/>
                <a:gd name="connsiteY6" fmla="*/ 6039662 h 6858000"/>
                <a:gd name="connsiteX7" fmla="*/ 520700 w 9144000"/>
                <a:gd name="connsiteY7" fmla="*/ 6658647 h 6858000"/>
                <a:gd name="connsiteX8" fmla="*/ 8986615 w 9144000"/>
                <a:gd name="connsiteY8" fmla="*/ 6637671 h 6858000"/>
                <a:gd name="connsiteX9" fmla="*/ 8994751 w 9144000"/>
                <a:gd name="connsiteY9" fmla="*/ 676319 h 6858000"/>
                <a:gd name="connsiteX10" fmla="*/ 8600269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68929 w 9144000"/>
                <a:gd name="connsiteY6" fmla="*/ 6039662 h 6858000"/>
                <a:gd name="connsiteX7" fmla="*/ 520700 w 9144000"/>
                <a:gd name="connsiteY7" fmla="*/ 6658647 h 6858000"/>
                <a:gd name="connsiteX8" fmla="*/ 8986615 w 9144000"/>
                <a:gd name="connsiteY8" fmla="*/ 6637671 h 6858000"/>
                <a:gd name="connsiteX9" fmla="*/ 8994751 w 9144000"/>
                <a:gd name="connsiteY9" fmla="*/ 676319 h 6858000"/>
                <a:gd name="connsiteX10" fmla="*/ 8600269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68929 w 9144000"/>
                <a:gd name="connsiteY6" fmla="*/ 6039662 h 6858000"/>
                <a:gd name="connsiteX7" fmla="*/ 520700 w 9144000"/>
                <a:gd name="connsiteY7" fmla="*/ 6658647 h 6858000"/>
                <a:gd name="connsiteX8" fmla="*/ 8986615 w 9144000"/>
                <a:gd name="connsiteY8" fmla="*/ 6637671 h 6858000"/>
                <a:gd name="connsiteX9" fmla="*/ 8994751 w 9144000"/>
                <a:gd name="connsiteY9" fmla="*/ 676319 h 6858000"/>
                <a:gd name="connsiteX10" fmla="*/ 8600269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68929 w 9144000"/>
                <a:gd name="connsiteY6" fmla="*/ 6039662 h 6858000"/>
                <a:gd name="connsiteX7" fmla="*/ 520700 w 9144000"/>
                <a:gd name="connsiteY7" fmla="*/ 6658647 h 6858000"/>
                <a:gd name="connsiteX8" fmla="*/ 8986615 w 9144000"/>
                <a:gd name="connsiteY8" fmla="*/ 6637671 h 6858000"/>
                <a:gd name="connsiteX9" fmla="*/ 8994751 w 9144000"/>
                <a:gd name="connsiteY9" fmla="*/ 676319 h 6858000"/>
                <a:gd name="connsiteX10" fmla="*/ 8600269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68929 w 9144000"/>
                <a:gd name="connsiteY6" fmla="*/ 6039662 h 6858000"/>
                <a:gd name="connsiteX7" fmla="*/ 604462 w 9144000"/>
                <a:gd name="connsiteY7" fmla="*/ 6649346 h 6858000"/>
                <a:gd name="connsiteX8" fmla="*/ 8986615 w 9144000"/>
                <a:gd name="connsiteY8" fmla="*/ 6637671 h 6858000"/>
                <a:gd name="connsiteX9" fmla="*/ 8994751 w 9144000"/>
                <a:gd name="connsiteY9" fmla="*/ 676319 h 6858000"/>
                <a:gd name="connsiteX10" fmla="*/ 8600269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68929 w 9144000"/>
                <a:gd name="connsiteY6" fmla="*/ 6039662 h 6858000"/>
                <a:gd name="connsiteX7" fmla="*/ 604462 w 9144000"/>
                <a:gd name="connsiteY7" fmla="*/ 6649346 h 6858000"/>
                <a:gd name="connsiteX8" fmla="*/ 8986615 w 9144000"/>
                <a:gd name="connsiteY8" fmla="*/ 6637671 h 6858000"/>
                <a:gd name="connsiteX9" fmla="*/ 8994751 w 9144000"/>
                <a:gd name="connsiteY9" fmla="*/ 676319 h 6858000"/>
                <a:gd name="connsiteX10" fmla="*/ 8600269 w 9144000"/>
                <a:gd name="connsiteY10" fmla="*/ 209551 h 6858000"/>
                <a:gd name="connsiteX11" fmla="*/ 158487 w 9144000"/>
                <a:gd name="connsiteY11" fmla="*/ 203136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144000" h="6858000">
                  <a:moveTo>
                    <a:pt x="0" y="0"/>
                  </a:moveTo>
                  <a:lnTo>
                    <a:pt x="9144000" y="0"/>
                  </a:lnTo>
                  <a:lnTo>
                    <a:pt x="914400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  <a:moveTo>
                    <a:pt x="158487" y="203136"/>
                  </a:moveTo>
                  <a:cubicBezTo>
                    <a:pt x="178595" y="1288986"/>
                    <a:pt x="168929" y="4894477"/>
                    <a:pt x="168929" y="6039662"/>
                  </a:cubicBezTo>
                  <a:cubicBezTo>
                    <a:pt x="177544" y="6466666"/>
                    <a:pt x="318371" y="6642064"/>
                    <a:pt x="604462" y="6649346"/>
                  </a:cubicBezTo>
                  <a:lnTo>
                    <a:pt x="8986615" y="6637671"/>
                  </a:lnTo>
                  <a:cubicBezTo>
                    <a:pt x="8983440" y="6298898"/>
                    <a:pt x="8997677" y="937557"/>
                    <a:pt x="8994751" y="676319"/>
                  </a:cubicBezTo>
                  <a:cubicBezTo>
                    <a:pt x="8992579" y="482441"/>
                    <a:pt x="8816746" y="208012"/>
                    <a:pt x="8600269" y="209551"/>
                  </a:cubicBezTo>
                  <a:lnTo>
                    <a:pt x="158487" y="2031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r-FR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a-DK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uppe 13"/>
          <p:cNvGrpSpPr/>
          <p:nvPr userDrawn="1"/>
        </p:nvGrpSpPr>
        <p:grpSpPr>
          <a:xfrm>
            <a:off x="0" y="-3175"/>
            <a:ext cx="9144000" cy="5146675"/>
            <a:chOff x="0" y="-3175"/>
            <a:chExt cx="9144000" cy="5146675"/>
          </a:xfrm>
        </p:grpSpPr>
        <p:pic>
          <p:nvPicPr>
            <p:cNvPr id="15" name="Image 3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05572" y="4635052"/>
              <a:ext cx="2523749" cy="417577"/>
            </a:xfrm>
            <a:prstGeom prst="rect">
              <a:avLst/>
            </a:prstGeom>
          </p:spPr>
        </p:pic>
        <p:pic>
          <p:nvPicPr>
            <p:cNvPr id="16" name="Billede 15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1380"/>
            <a:stretch/>
          </p:blipFill>
          <p:spPr>
            <a:xfrm>
              <a:off x="2950804" y="114959"/>
              <a:ext cx="3233287" cy="726284"/>
            </a:xfrm>
            <a:prstGeom prst="rect">
              <a:avLst/>
            </a:prstGeom>
          </p:spPr>
        </p:pic>
        <p:sp>
          <p:nvSpPr>
            <p:cNvPr id="17" name="Ramme 4"/>
            <p:cNvSpPr/>
            <p:nvPr/>
          </p:nvSpPr>
          <p:spPr>
            <a:xfrm>
              <a:off x="0" y="-3175"/>
              <a:ext cx="9144000" cy="5146675"/>
            </a:xfrm>
            <a:custGeom>
              <a:avLst/>
              <a:gdLst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857250 w 9144000"/>
                <a:gd name="connsiteY5" fmla="*/ 857250 h 6858000"/>
                <a:gd name="connsiteX6" fmla="*/ 857250 w 9144000"/>
                <a:gd name="connsiteY6" fmla="*/ 6000750 h 6858000"/>
                <a:gd name="connsiteX7" fmla="*/ 8286750 w 9144000"/>
                <a:gd name="connsiteY7" fmla="*/ 6000750 h 6858000"/>
                <a:gd name="connsiteX8" fmla="*/ 8286750 w 9144000"/>
                <a:gd name="connsiteY8" fmla="*/ 857250 h 6858000"/>
                <a:gd name="connsiteX9" fmla="*/ 857250 w 9144000"/>
                <a:gd name="connsiteY9" fmla="*/ 857250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857250 w 9144000"/>
                <a:gd name="connsiteY5" fmla="*/ 857250 h 6858000"/>
                <a:gd name="connsiteX6" fmla="*/ 282287 w 9144000"/>
                <a:gd name="connsiteY6" fmla="*/ 6624205 h 6858000"/>
                <a:gd name="connsiteX7" fmla="*/ 8286750 w 9144000"/>
                <a:gd name="connsiteY7" fmla="*/ 6000750 h 6858000"/>
                <a:gd name="connsiteX8" fmla="*/ 8286750 w 9144000"/>
                <a:gd name="connsiteY8" fmla="*/ 857250 h 6858000"/>
                <a:gd name="connsiteX9" fmla="*/ 857250 w 9144000"/>
                <a:gd name="connsiteY9" fmla="*/ 857250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857250 w 9144000"/>
                <a:gd name="connsiteY5" fmla="*/ 857250 h 6858000"/>
                <a:gd name="connsiteX6" fmla="*/ 157596 w 9144000"/>
                <a:gd name="connsiteY6" fmla="*/ 6686551 h 6858000"/>
                <a:gd name="connsiteX7" fmla="*/ 8286750 w 9144000"/>
                <a:gd name="connsiteY7" fmla="*/ 6000750 h 6858000"/>
                <a:gd name="connsiteX8" fmla="*/ 8286750 w 9144000"/>
                <a:gd name="connsiteY8" fmla="*/ 857250 h 6858000"/>
                <a:gd name="connsiteX9" fmla="*/ 857250 w 9144000"/>
                <a:gd name="connsiteY9" fmla="*/ 857250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206086 w 9144000"/>
                <a:gd name="connsiteY5" fmla="*/ 164522 h 6858000"/>
                <a:gd name="connsiteX6" fmla="*/ 157596 w 9144000"/>
                <a:gd name="connsiteY6" fmla="*/ 6686551 h 6858000"/>
                <a:gd name="connsiteX7" fmla="*/ 8286750 w 9144000"/>
                <a:gd name="connsiteY7" fmla="*/ 6000750 h 6858000"/>
                <a:gd name="connsiteX8" fmla="*/ 8286750 w 9144000"/>
                <a:gd name="connsiteY8" fmla="*/ 857250 h 6858000"/>
                <a:gd name="connsiteX9" fmla="*/ 206086 w 9144000"/>
                <a:gd name="connsiteY9" fmla="*/ 164522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22959 w 9144000"/>
                <a:gd name="connsiteY5" fmla="*/ 171450 h 6858000"/>
                <a:gd name="connsiteX6" fmla="*/ 157596 w 9144000"/>
                <a:gd name="connsiteY6" fmla="*/ 6686551 h 6858000"/>
                <a:gd name="connsiteX7" fmla="*/ 8286750 w 9144000"/>
                <a:gd name="connsiteY7" fmla="*/ 6000750 h 6858000"/>
                <a:gd name="connsiteX8" fmla="*/ 8286750 w 9144000"/>
                <a:gd name="connsiteY8" fmla="*/ 857250 h 6858000"/>
                <a:gd name="connsiteX9" fmla="*/ 122959 w 9144000"/>
                <a:gd name="connsiteY9" fmla="*/ 171450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85305 w 9144000"/>
                <a:gd name="connsiteY5" fmla="*/ 192232 h 6858000"/>
                <a:gd name="connsiteX6" fmla="*/ 157596 w 9144000"/>
                <a:gd name="connsiteY6" fmla="*/ 6686551 h 6858000"/>
                <a:gd name="connsiteX7" fmla="*/ 8286750 w 9144000"/>
                <a:gd name="connsiteY7" fmla="*/ 6000750 h 6858000"/>
                <a:gd name="connsiteX8" fmla="*/ 8286750 w 9144000"/>
                <a:gd name="connsiteY8" fmla="*/ 857250 h 6858000"/>
                <a:gd name="connsiteX9" fmla="*/ 185305 w 9144000"/>
                <a:gd name="connsiteY9" fmla="*/ 192232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85305 w 9144000"/>
                <a:gd name="connsiteY5" fmla="*/ 192232 h 6858000"/>
                <a:gd name="connsiteX6" fmla="*/ 157596 w 9144000"/>
                <a:gd name="connsiteY6" fmla="*/ 6686551 h 6858000"/>
                <a:gd name="connsiteX7" fmla="*/ 8286750 w 9144000"/>
                <a:gd name="connsiteY7" fmla="*/ 6000750 h 6858000"/>
                <a:gd name="connsiteX8" fmla="*/ 8972550 w 9144000"/>
                <a:gd name="connsiteY8" fmla="*/ 192231 h 6858000"/>
                <a:gd name="connsiteX9" fmla="*/ 185305 w 9144000"/>
                <a:gd name="connsiteY9" fmla="*/ 192232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85305 w 9144000"/>
                <a:gd name="connsiteY5" fmla="*/ 192232 h 6858000"/>
                <a:gd name="connsiteX6" fmla="*/ 157596 w 9144000"/>
                <a:gd name="connsiteY6" fmla="*/ 6686551 h 6858000"/>
                <a:gd name="connsiteX7" fmla="*/ 8993332 w 9144000"/>
                <a:gd name="connsiteY7" fmla="*/ 6603423 h 6858000"/>
                <a:gd name="connsiteX8" fmla="*/ 8972550 w 9144000"/>
                <a:gd name="connsiteY8" fmla="*/ 192231 h 6858000"/>
                <a:gd name="connsiteX9" fmla="*/ 185305 w 9144000"/>
                <a:gd name="connsiteY9" fmla="*/ 192232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85305 w 9144000"/>
                <a:gd name="connsiteY5" fmla="*/ 192232 h 6858000"/>
                <a:gd name="connsiteX6" fmla="*/ 157596 w 9144000"/>
                <a:gd name="connsiteY6" fmla="*/ 6686551 h 6858000"/>
                <a:gd name="connsiteX7" fmla="*/ 8924059 w 9144000"/>
                <a:gd name="connsiteY7" fmla="*/ 6783532 h 6858000"/>
                <a:gd name="connsiteX8" fmla="*/ 8972550 w 9144000"/>
                <a:gd name="connsiteY8" fmla="*/ 192231 h 6858000"/>
                <a:gd name="connsiteX9" fmla="*/ 185305 w 9144000"/>
                <a:gd name="connsiteY9" fmla="*/ 192232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85305 w 9144000"/>
                <a:gd name="connsiteY5" fmla="*/ 192232 h 6858000"/>
                <a:gd name="connsiteX6" fmla="*/ 157596 w 9144000"/>
                <a:gd name="connsiteY6" fmla="*/ 6686551 h 6858000"/>
                <a:gd name="connsiteX7" fmla="*/ 9000259 w 9144000"/>
                <a:gd name="connsiteY7" fmla="*/ 6686550 h 6858000"/>
                <a:gd name="connsiteX8" fmla="*/ 8972550 w 9144000"/>
                <a:gd name="connsiteY8" fmla="*/ 192231 h 6858000"/>
                <a:gd name="connsiteX9" fmla="*/ 185305 w 9144000"/>
                <a:gd name="connsiteY9" fmla="*/ 192232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85305 w 9144000"/>
                <a:gd name="connsiteY5" fmla="*/ 192232 h 6858000"/>
                <a:gd name="connsiteX6" fmla="*/ 157596 w 9144000"/>
                <a:gd name="connsiteY6" fmla="*/ 6686551 h 6858000"/>
                <a:gd name="connsiteX7" fmla="*/ 8958695 w 9144000"/>
                <a:gd name="connsiteY7" fmla="*/ 6707332 h 6858000"/>
                <a:gd name="connsiteX8" fmla="*/ 8972550 w 9144000"/>
                <a:gd name="connsiteY8" fmla="*/ 192231 h 6858000"/>
                <a:gd name="connsiteX9" fmla="*/ 185305 w 9144000"/>
                <a:gd name="connsiteY9" fmla="*/ 192232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85305 w 9144000"/>
                <a:gd name="connsiteY5" fmla="*/ 192232 h 6858000"/>
                <a:gd name="connsiteX6" fmla="*/ 206087 w 9144000"/>
                <a:gd name="connsiteY6" fmla="*/ 6686551 h 6858000"/>
                <a:gd name="connsiteX7" fmla="*/ 8958695 w 9144000"/>
                <a:gd name="connsiteY7" fmla="*/ 6707332 h 6858000"/>
                <a:gd name="connsiteX8" fmla="*/ 8972550 w 9144000"/>
                <a:gd name="connsiteY8" fmla="*/ 192231 h 6858000"/>
                <a:gd name="connsiteX9" fmla="*/ 185305 w 9144000"/>
                <a:gd name="connsiteY9" fmla="*/ 192232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206087 w 9144000"/>
                <a:gd name="connsiteY5" fmla="*/ 206087 h 6858000"/>
                <a:gd name="connsiteX6" fmla="*/ 206087 w 9144000"/>
                <a:gd name="connsiteY6" fmla="*/ 6686551 h 6858000"/>
                <a:gd name="connsiteX7" fmla="*/ 8958695 w 9144000"/>
                <a:gd name="connsiteY7" fmla="*/ 6707332 h 6858000"/>
                <a:gd name="connsiteX8" fmla="*/ 8972550 w 9144000"/>
                <a:gd name="connsiteY8" fmla="*/ 192231 h 6858000"/>
                <a:gd name="connsiteX9" fmla="*/ 206087 w 9144000"/>
                <a:gd name="connsiteY9" fmla="*/ 20608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206087 w 9144000"/>
                <a:gd name="connsiteY5" fmla="*/ 206087 h 6858000"/>
                <a:gd name="connsiteX6" fmla="*/ 206087 w 9144000"/>
                <a:gd name="connsiteY6" fmla="*/ 6686551 h 6858000"/>
                <a:gd name="connsiteX7" fmla="*/ 8958695 w 9144000"/>
                <a:gd name="connsiteY7" fmla="*/ 6707332 h 6858000"/>
                <a:gd name="connsiteX8" fmla="*/ 8951768 w 9144000"/>
                <a:gd name="connsiteY8" fmla="*/ 192231 h 6858000"/>
                <a:gd name="connsiteX9" fmla="*/ 206087 w 9144000"/>
                <a:gd name="connsiteY9" fmla="*/ 20608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206087 w 9144000"/>
                <a:gd name="connsiteY5" fmla="*/ 206087 h 6858000"/>
                <a:gd name="connsiteX6" fmla="*/ 206087 w 9144000"/>
                <a:gd name="connsiteY6" fmla="*/ 6686551 h 6858000"/>
                <a:gd name="connsiteX7" fmla="*/ 8958695 w 9144000"/>
                <a:gd name="connsiteY7" fmla="*/ 6693477 h 6858000"/>
                <a:gd name="connsiteX8" fmla="*/ 8951768 w 9144000"/>
                <a:gd name="connsiteY8" fmla="*/ 192231 h 6858000"/>
                <a:gd name="connsiteX9" fmla="*/ 206087 w 9144000"/>
                <a:gd name="connsiteY9" fmla="*/ 20608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206087 w 9144000"/>
                <a:gd name="connsiteY5" fmla="*/ 206087 h 6858000"/>
                <a:gd name="connsiteX6" fmla="*/ 206087 w 9144000"/>
                <a:gd name="connsiteY6" fmla="*/ 6686551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1768 w 9144000"/>
                <a:gd name="connsiteY9" fmla="*/ 192231 h 6858000"/>
                <a:gd name="connsiteX10" fmla="*/ 206087 w 9144000"/>
                <a:gd name="connsiteY10" fmla="*/ 206087 h 6858000"/>
                <a:gd name="connsiteX0" fmla="*/ 0 w 9144000"/>
                <a:gd name="connsiteY0" fmla="*/ 0 h 6901830"/>
                <a:gd name="connsiteX1" fmla="*/ 9144000 w 9144000"/>
                <a:gd name="connsiteY1" fmla="*/ 0 h 6901830"/>
                <a:gd name="connsiteX2" fmla="*/ 9144000 w 9144000"/>
                <a:gd name="connsiteY2" fmla="*/ 6858000 h 6901830"/>
                <a:gd name="connsiteX3" fmla="*/ 0 w 9144000"/>
                <a:gd name="connsiteY3" fmla="*/ 6858000 h 6901830"/>
                <a:gd name="connsiteX4" fmla="*/ 0 w 9144000"/>
                <a:gd name="connsiteY4" fmla="*/ 0 h 6901830"/>
                <a:gd name="connsiteX5" fmla="*/ 206087 w 9144000"/>
                <a:gd name="connsiteY5" fmla="*/ 206087 h 6901830"/>
                <a:gd name="connsiteX6" fmla="*/ 196850 w 9144000"/>
                <a:gd name="connsiteY6" fmla="*/ 6324600 h 6901830"/>
                <a:gd name="connsiteX7" fmla="*/ 206087 w 9144000"/>
                <a:gd name="connsiteY7" fmla="*/ 6686551 h 6901830"/>
                <a:gd name="connsiteX8" fmla="*/ 520700 w 9144000"/>
                <a:gd name="connsiteY8" fmla="*/ 6686550 h 6901830"/>
                <a:gd name="connsiteX9" fmla="*/ 8958695 w 9144000"/>
                <a:gd name="connsiteY9" fmla="*/ 6693477 h 6901830"/>
                <a:gd name="connsiteX10" fmla="*/ 8951768 w 9144000"/>
                <a:gd name="connsiteY10" fmla="*/ 192231 h 6901830"/>
                <a:gd name="connsiteX11" fmla="*/ 206087 w 9144000"/>
                <a:gd name="connsiteY11" fmla="*/ 206087 h 6901830"/>
                <a:gd name="connsiteX0" fmla="*/ 0 w 9144000"/>
                <a:gd name="connsiteY0" fmla="*/ 0 h 6870229"/>
                <a:gd name="connsiteX1" fmla="*/ 9144000 w 9144000"/>
                <a:gd name="connsiteY1" fmla="*/ 0 h 6870229"/>
                <a:gd name="connsiteX2" fmla="*/ 9144000 w 9144000"/>
                <a:gd name="connsiteY2" fmla="*/ 6858000 h 6870229"/>
                <a:gd name="connsiteX3" fmla="*/ 0 w 9144000"/>
                <a:gd name="connsiteY3" fmla="*/ 6858000 h 6870229"/>
                <a:gd name="connsiteX4" fmla="*/ 0 w 9144000"/>
                <a:gd name="connsiteY4" fmla="*/ 0 h 6870229"/>
                <a:gd name="connsiteX5" fmla="*/ 206087 w 9144000"/>
                <a:gd name="connsiteY5" fmla="*/ 206087 h 6870229"/>
                <a:gd name="connsiteX6" fmla="*/ 196850 w 9144000"/>
                <a:gd name="connsiteY6" fmla="*/ 6324600 h 6870229"/>
                <a:gd name="connsiteX7" fmla="*/ 314037 w 9144000"/>
                <a:gd name="connsiteY7" fmla="*/ 6597651 h 6870229"/>
                <a:gd name="connsiteX8" fmla="*/ 520700 w 9144000"/>
                <a:gd name="connsiteY8" fmla="*/ 6686550 h 6870229"/>
                <a:gd name="connsiteX9" fmla="*/ 8958695 w 9144000"/>
                <a:gd name="connsiteY9" fmla="*/ 6693477 h 6870229"/>
                <a:gd name="connsiteX10" fmla="*/ 8951768 w 9144000"/>
                <a:gd name="connsiteY10" fmla="*/ 192231 h 6870229"/>
                <a:gd name="connsiteX11" fmla="*/ 206087 w 9144000"/>
                <a:gd name="connsiteY11" fmla="*/ 206087 h 6870229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206087 w 9144000"/>
                <a:gd name="connsiteY5" fmla="*/ 206087 h 6858000"/>
                <a:gd name="connsiteX6" fmla="*/ 196850 w 9144000"/>
                <a:gd name="connsiteY6" fmla="*/ 6324600 h 6858000"/>
                <a:gd name="connsiteX7" fmla="*/ 314037 w 9144000"/>
                <a:gd name="connsiteY7" fmla="*/ 6597651 h 6858000"/>
                <a:gd name="connsiteX8" fmla="*/ 520700 w 9144000"/>
                <a:gd name="connsiteY8" fmla="*/ 6686550 h 6858000"/>
                <a:gd name="connsiteX9" fmla="*/ 8958695 w 9144000"/>
                <a:gd name="connsiteY9" fmla="*/ 6693477 h 6858000"/>
                <a:gd name="connsiteX10" fmla="*/ 8951768 w 9144000"/>
                <a:gd name="connsiteY10" fmla="*/ 192231 h 6858000"/>
                <a:gd name="connsiteX11" fmla="*/ 206087 w 9144000"/>
                <a:gd name="connsiteY11" fmla="*/ 20608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206087 w 9144000"/>
                <a:gd name="connsiteY5" fmla="*/ 206087 h 6858000"/>
                <a:gd name="connsiteX6" fmla="*/ 196850 w 9144000"/>
                <a:gd name="connsiteY6" fmla="*/ 6324600 h 6858000"/>
                <a:gd name="connsiteX7" fmla="*/ 314037 w 9144000"/>
                <a:gd name="connsiteY7" fmla="*/ 6597651 h 6858000"/>
                <a:gd name="connsiteX8" fmla="*/ 520700 w 9144000"/>
                <a:gd name="connsiteY8" fmla="*/ 6686550 h 6858000"/>
                <a:gd name="connsiteX9" fmla="*/ 8958695 w 9144000"/>
                <a:gd name="connsiteY9" fmla="*/ 6693477 h 6858000"/>
                <a:gd name="connsiteX10" fmla="*/ 8951768 w 9144000"/>
                <a:gd name="connsiteY10" fmla="*/ 192231 h 6858000"/>
                <a:gd name="connsiteX11" fmla="*/ 206087 w 9144000"/>
                <a:gd name="connsiteY11" fmla="*/ 206087 h 6858000"/>
                <a:gd name="connsiteX0" fmla="*/ 209946 w 9353946"/>
                <a:gd name="connsiteY0" fmla="*/ 0 h 6901480"/>
                <a:gd name="connsiteX1" fmla="*/ 9353946 w 9353946"/>
                <a:gd name="connsiteY1" fmla="*/ 0 h 6901480"/>
                <a:gd name="connsiteX2" fmla="*/ 9353946 w 9353946"/>
                <a:gd name="connsiteY2" fmla="*/ 6858000 h 6901480"/>
                <a:gd name="connsiteX3" fmla="*/ 209946 w 9353946"/>
                <a:gd name="connsiteY3" fmla="*/ 6858000 h 6901480"/>
                <a:gd name="connsiteX4" fmla="*/ 209946 w 9353946"/>
                <a:gd name="connsiteY4" fmla="*/ 0 h 6901480"/>
                <a:gd name="connsiteX5" fmla="*/ 416033 w 9353946"/>
                <a:gd name="connsiteY5" fmla="*/ 206087 h 6901480"/>
                <a:gd name="connsiteX6" fmla="*/ 406796 w 9353946"/>
                <a:gd name="connsiteY6" fmla="*/ 6324600 h 6901480"/>
                <a:gd name="connsiteX7" fmla="*/ 730646 w 9353946"/>
                <a:gd name="connsiteY7" fmla="*/ 6686550 h 6901480"/>
                <a:gd name="connsiteX8" fmla="*/ 9168641 w 9353946"/>
                <a:gd name="connsiteY8" fmla="*/ 6693477 h 6901480"/>
                <a:gd name="connsiteX9" fmla="*/ 9161714 w 9353946"/>
                <a:gd name="connsiteY9" fmla="*/ 192231 h 6901480"/>
                <a:gd name="connsiteX10" fmla="*/ 416033 w 9353946"/>
                <a:gd name="connsiteY10" fmla="*/ 206087 h 6901480"/>
                <a:gd name="connsiteX0" fmla="*/ 229299 w 9373299"/>
                <a:gd name="connsiteY0" fmla="*/ 0 h 6858000"/>
                <a:gd name="connsiteX1" fmla="*/ 9373299 w 9373299"/>
                <a:gd name="connsiteY1" fmla="*/ 0 h 6858000"/>
                <a:gd name="connsiteX2" fmla="*/ 9373299 w 9373299"/>
                <a:gd name="connsiteY2" fmla="*/ 6858000 h 6858000"/>
                <a:gd name="connsiteX3" fmla="*/ 229299 w 9373299"/>
                <a:gd name="connsiteY3" fmla="*/ 6858000 h 6858000"/>
                <a:gd name="connsiteX4" fmla="*/ 229299 w 9373299"/>
                <a:gd name="connsiteY4" fmla="*/ 0 h 6858000"/>
                <a:gd name="connsiteX5" fmla="*/ 435386 w 9373299"/>
                <a:gd name="connsiteY5" fmla="*/ 206087 h 6858000"/>
                <a:gd name="connsiteX6" fmla="*/ 426149 w 9373299"/>
                <a:gd name="connsiteY6" fmla="*/ 6324600 h 6858000"/>
                <a:gd name="connsiteX7" fmla="*/ 749999 w 9373299"/>
                <a:gd name="connsiteY7" fmla="*/ 6686550 h 6858000"/>
                <a:gd name="connsiteX8" fmla="*/ 9187994 w 9373299"/>
                <a:gd name="connsiteY8" fmla="*/ 6693477 h 6858000"/>
                <a:gd name="connsiteX9" fmla="*/ 9181067 w 9373299"/>
                <a:gd name="connsiteY9" fmla="*/ 192231 h 6858000"/>
                <a:gd name="connsiteX10" fmla="*/ 435386 w 9373299"/>
                <a:gd name="connsiteY10" fmla="*/ 20608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206087 w 9144000"/>
                <a:gd name="connsiteY5" fmla="*/ 206087 h 6858000"/>
                <a:gd name="connsiteX6" fmla="*/ 196850 w 9144000"/>
                <a:gd name="connsiteY6" fmla="*/ 63246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1768 w 9144000"/>
                <a:gd name="connsiteY9" fmla="*/ 192231 h 6858000"/>
                <a:gd name="connsiteX10" fmla="*/ 206087 w 9144000"/>
                <a:gd name="connsiteY10" fmla="*/ 20608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206087 w 9144000"/>
                <a:gd name="connsiteY5" fmla="*/ 206087 h 6858000"/>
                <a:gd name="connsiteX6" fmla="*/ 196850 w 9144000"/>
                <a:gd name="connsiteY6" fmla="*/ 63246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1768 w 9144000"/>
                <a:gd name="connsiteY9" fmla="*/ 192231 h 6858000"/>
                <a:gd name="connsiteX10" fmla="*/ 206087 w 9144000"/>
                <a:gd name="connsiteY10" fmla="*/ 20608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206087 w 9144000"/>
                <a:gd name="connsiteY5" fmla="*/ 206087 h 6858000"/>
                <a:gd name="connsiteX6" fmla="*/ 196850 w 9144000"/>
                <a:gd name="connsiteY6" fmla="*/ 63246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1768 w 9144000"/>
                <a:gd name="connsiteY9" fmla="*/ 192231 h 6858000"/>
                <a:gd name="connsiteX10" fmla="*/ 206087 w 9144000"/>
                <a:gd name="connsiteY10" fmla="*/ 20608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206087 w 9144000"/>
                <a:gd name="connsiteY5" fmla="*/ 206087 h 6858000"/>
                <a:gd name="connsiteX6" fmla="*/ 196850 w 9144000"/>
                <a:gd name="connsiteY6" fmla="*/ 63246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1768 w 9144000"/>
                <a:gd name="connsiteY9" fmla="*/ 192231 h 6858000"/>
                <a:gd name="connsiteX10" fmla="*/ 206087 w 9144000"/>
                <a:gd name="connsiteY10" fmla="*/ 20608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206087 w 9144000"/>
                <a:gd name="connsiteY5" fmla="*/ 206087 h 6858000"/>
                <a:gd name="connsiteX6" fmla="*/ 196850 w 9144000"/>
                <a:gd name="connsiteY6" fmla="*/ 63373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1768 w 9144000"/>
                <a:gd name="connsiteY9" fmla="*/ 192231 h 6858000"/>
                <a:gd name="connsiteX10" fmla="*/ 206087 w 9144000"/>
                <a:gd name="connsiteY10" fmla="*/ 20608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206087 w 9144000"/>
                <a:gd name="connsiteY5" fmla="*/ 206087 h 6858000"/>
                <a:gd name="connsiteX6" fmla="*/ 196850 w 9144000"/>
                <a:gd name="connsiteY6" fmla="*/ 63373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1768 w 9144000"/>
                <a:gd name="connsiteY9" fmla="*/ 192231 h 6858000"/>
                <a:gd name="connsiteX10" fmla="*/ 206087 w 9144000"/>
                <a:gd name="connsiteY10" fmla="*/ 20608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288637 w 9144000"/>
                <a:gd name="connsiteY5" fmla="*/ 282287 h 6858000"/>
                <a:gd name="connsiteX6" fmla="*/ 196850 w 9144000"/>
                <a:gd name="connsiteY6" fmla="*/ 63373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1768 w 9144000"/>
                <a:gd name="connsiteY9" fmla="*/ 192231 h 6858000"/>
                <a:gd name="connsiteX10" fmla="*/ 288637 w 9144000"/>
                <a:gd name="connsiteY10" fmla="*/ 28228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10837 w 9144000"/>
                <a:gd name="connsiteY5" fmla="*/ 117187 h 6858000"/>
                <a:gd name="connsiteX6" fmla="*/ 196850 w 9144000"/>
                <a:gd name="connsiteY6" fmla="*/ 63373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1768 w 9144000"/>
                <a:gd name="connsiteY9" fmla="*/ 192231 h 6858000"/>
                <a:gd name="connsiteX10" fmla="*/ 110837 w 9144000"/>
                <a:gd name="connsiteY10" fmla="*/ 11718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93387 w 9144000"/>
                <a:gd name="connsiteY5" fmla="*/ 212437 h 6858000"/>
                <a:gd name="connsiteX6" fmla="*/ 196850 w 9144000"/>
                <a:gd name="connsiteY6" fmla="*/ 63373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1768 w 9144000"/>
                <a:gd name="connsiteY9" fmla="*/ 192231 h 6858000"/>
                <a:gd name="connsiteX10" fmla="*/ 193387 w 9144000"/>
                <a:gd name="connsiteY10" fmla="*/ 21243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93387 w 9144000"/>
                <a:gd name="connsiteY5" fmla="*/ 212437 h 6858000"/>
                <a:gd name="connsiteX6" fmla="*/ 196850 w 9144000"/>
                <a:gd name="connsiteY6" fmla="*/ 63373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1768 w 9144000"/>
                <a:gd name="connsiteY9" fmla="*/ 192231 h 6858000"/>
                <a:gd name="connsiteX10" fmla="*/ 193387 w 9144000"/>
                <a:gd name="connsiteY10" fmla="*/ 21243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93387 w 9144000"/>
                <a:gd name="connsiteY5" fmla="*/ 212437 h 6858000"/>
                <a:gd name="connsiteX6" fmla="*/ 196850 w 9144000"/>
                <a:gd name="connsiteY6" fmla="*/ 63373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8118 w 9144000"/>
                <a:gd name="connsiteY9" fmla="*/ 204931 h 6858000"/>
                <a:gd name="connsiteX10" fmla="*/ 193387 w 9144000"/>
                <a:gd name="connsiteY10" fmla="*/ 21243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93387 w 9144000"/>
                <a:gd name="connsiteY5" fmla="*/ 212437 h 6858000"/>
                <a:gd name="connsiteX6" fmla="*/ 196850 w 9144000"/>
                <a:gd name="connsiteY6" fmla="*/ 63373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8118 w 9144000"/>
                <a:gd name="connsiteY9" fmla="*/ 204931 h 6858000"/>
                <a:gd name="connsiteX10" fmla="*/ 8566150 w 9144000"/>
                <a:gd name="connsiteY10" fmla="*/ 209551 h 6858000"/>
                <a:gd name="connsiteX11" fmla="*/ 193387 w 9144000"/>
                <a:gd name="connsiteY11" fmla="*/ 212437 h 6858000"/>
                <a:gd name="connsiteX0" fmla="*/ 0 w 9584138"/>
                <a:gd name="connsiteY0" fmla="*/ 25260 h 6883260"/>
                <a:gd name="connsiteX1" fmla="*/ 9144000 w 9584138"/>
                <a:gd name="connsiteY1" fmla="*/ 25260 h 6883260"/>
                <a:gd name="connsiteX2" fmla="*/ 9144000 w 9584138"/>
                <a:gd name="connsiteY2" fmla="*/ 6883260 h 6883260"/>
                <a:gd name="connsiteX3" fmla="*/ 0 w 9584138"/>
                <a:gd name="connsiteY3" fmla="*/ 6883260 h 6883260"/>
                <a:gd name="connsiteX4" fmla="*/ 0 w 9584138"/>
                <a:gd name="connsiteY4" fmla="*/ 25260 h 6883260"/>
                <a:gd name="connsiteX5" fmla="*/ 193387 w 9584138"/>
                <a:gd name="connsiteY5" fmla="*/ 237697 h 6883260"/>
                <a:gd name="connsiteX6" fmla="*/ 196850 w 9584138"/>
                <a:gd name="connsiteY6" fmla="*/ 6362560 h 6883260"/>
                <a:gd name="connsiteX7" fmla="*/ 520700 w 9584138"/>
                <a:gd name="connsiteY7" fmla="*/ 6711810 h 6883260"/>
                <a:gd name="connsiteX8" fmla="*/ 8958695 w 9584138"/>
                <a:gd name="connsiteY8" fmla="*/ 6718737 h 6883260"/>
                <a:gd name="connsiteX9" fmla="*/ 8959850 w 9584138"/>
                <a:gd name="connsiteY9" fmla="*/ 571361 h 6883260"/>
                <a:gd name="connsiteX10" fmla="*/ 8958118 w 9584138"/>
                <a:gd name="connsiteY10" fmla="*/ 230191 h 6883260"/>
                <a:gd name="connsiteX11" fmla="*/ 8566150 w 9584138"/>
                <a:gd name="connsiteY11" fmla="*/ 234811 h 6883260"/>
                <a:gd name="connsiteX12" fmla="*/ 193387 w 9584138"/>
                <a:gd name="connsiteY12" fmla="*/ 237697 h 6883260"/>
                <a:gd name="connsiteX0" fmla="*/ 0 w 9598923"/>
                <a:gd name="connsiteY0" fmla="*/ 23383 h 6881383"/>
                <a:gd name="connsiteX1" fmla="*/ 9144000 w 9598923"/>
                <a:gd name="connsiteY1" fmla="*/ 23383 h 6881383"/>
                <a:gd name="connsiteX2" fmla="*/ 9144000 w 9598923"/>
                <a:gd name="connsiteY2" fmla="*/ 6881383 h 6881383"/>
                <a:gd name="connsiteX3" fmla="*/ 0 w 9598923"/>
                <a:gd name="connsiteY3" fmla="*/ 6881383 h 6881383"/>
                <a:gd name="connsiteX4" fmla="*/ 0 w 9598923"/>
                <a:gd name="connsiteY4" fmla="*/ 23383 h 6881383"/>
                <a:gd name="connsiteX5" fmla="*/ 193387 w 9598923"/>
                <a:gd name="connsiteY5" fmla="*/ 235820 h 6881383"/>
                <a:gd name="connsiteX6" fmla="*/ 196850 w 9598923"/>
                <a:gd name="connsiteY6" fmla="*/ 6360683 h 6881383"/>
                <a:gd name="connsiteX7" fmla="*/ 520700 w 9598923"/>
                <a:gd name="connsiteY7" fmla="*/ 6709933 h 6881383"/>
                <a:gd name="connsiteX8" fmla="*/ 8958695 w 9598923"/>
                <a:gd name="connsiteY8" fmla="*/ 6716860 h 6881383"/>
                <a:gd name="connsiteX9" fmla="*/ 8959850 w 9598923"/>
                <a:gd name="connsiteY9" fmla="*/ 569484 h 6881383"/>
                <a:gd name="connsiteX10" fmla="*/ 8566150 w 9598923"/>
                <a:gd name="connsiteY10" fmla="*/ 232934 h 6881383"/>
                <a:gd name="connsiteX11" fmla="*/ 193387 w 9598923"/>
                <a:gd name="connsiteY11" fmla="*/ 235820 h 6881383"/>
                <a:gd name="connsiteX0" fmla="*/ 0 w 9598923"/>
                <a:gd name="connsiteY0" fmla="*/ 40657 h 6898657"/>
                <a:gd name="connsiteX1" fmla="*/ 9144000 w 9598923"/>
                <a:gd name="connsiteY1" fmla="*/ 40657 h 6898657"/>
                <a:gd name="connsiteX2" fmla="*/ 9144000 w 9598923"/>
                <a:gd name="connsiteY2" fmla="*/ 6898657 h 6898657"/>
                <a:gd name="connsiteX3" fmla="*/ 0 w 9598923"/>
                <a:gd name="connsiteY3" fmla="*/ 6898657 h 6898657"/>
                <a:gd name="connsiteX4" fmla="*/ 0 w 9598923"/>
                <a:gd name="connsiteY4" fmla="*/ 40657 h 6898657"/>
                <a:gd name="connsiteX5" fmla="*/ 193387 w 9598923"/>
                <a:gd name="connsiteY5" fmla="*/ 253094 h 6898657"/>
                <a:gd name="connsiteX6" fmla="*/ 196850 w 9598923"/>
                <a:gd name="connsiteY6" fmla="*/ 6377957 h 6898657"/>
                <a:gd name="connsiteX7" fmla="*/ 520700 w 9598923"/>
                <a:gd name="connsiteY7" fmla="*/ 6727207 h 6898657"/>
                <a:gd name="connsiteX8" fmla="*/ 8958695 w 9598923"/>
                <a:gd name="connsiteY8" fmla="*/ 6734134 h 6898657"/>
                <a:gd name="connsiteX9" fmla="*/ 8959850 w 9598923"/>
                <a:gd name="connsiteY9" fmla="*/ 586758 h 6898657"/>
                <a:gd name="connsiteX10" fmla="*/ 8566150 w 9598923"/>
                <a:gd name="connsiteY10" fmla="*/ 250208 h 6898657"/>
                <a:gd name="connsiteX11" fmla="*/ 193387 w 9598923"/>
                <a:gd name="connsiteY11" fmla="*/ 253094 h 6898657"/>
                <a:gd name="connsiteX0" fmla="*/ 0 w 9598923"/>
                <a:gd name="connsiteY0" fmla="*/ 40657 h 6898657"/>
                <a:gd name="connsiteX1" fmla="*/ 9144000 w 9598923"/>
                <a:gd name="connsiteY1" fmla="*/ 40657 h 6898657"/>
                <a:gd name="connsiteX2" fmla="*/ 9144000 w 9598923"/>
                <a:gd name="connsiteY2" fmla="*/ 6898657 h 6898657"/>
                <a:gd name="connsiteX3" fmla="*/ 0 w 9598923"/>
                <a:gd name="connsiteY3" fmla="*/ 6898657 h 6898657"/>
                <a:gd name="connsiteX4" fmla="*/ 0 w 9598923"/>
                <a:gd name="connsiteY4" fmla="*/ 40657 h 6898657"/>
                <a:gd name="connsiteX5" fmla="*/ 193387 w 9598923"/>
                <a:gd name="connsiteY5" fmla="*/ 253094 h 6898657"/>
                <a:gd name="connsiteX6" fmla="*/ 196850 w 9598923"/>
                <a:gd name="connsiteY6" fmla="*/ 6377957 h 6898657"/>
                <a:gd name="connsiteX7" fmla="*/ 520700 w 9598923"/>
                <a:gd name="connsiteY7" fmla="*/ 6727207 h 6898657"/>
                <a:gd name="connsiteX8" fmla="*/ 8958695 w 9598923"/>
                <a:gd name="connsiteY8" fmla="*/ 6734134 h 6898657"/>
                <a:gd name="connsiteX9" fmla="*/ 8959850 w 9598923"/>
                <a:gd name="connsiteY9" fmla="*/ 586758 h 6898657"/>
                <a:gd name="connsiteX10" fmla="*/ 8566150 w 9598923"/>
                <a:gd name="connsiteY10" fmla="*/ 250208 h 6898657"/>
                <a:gd name="connsiteX11" fmla="*/ 193387 w 9598923"/>
                <a:gd name="connsiteY11" fmla="*/ 253094 h 6898657"/>
                <a:gd name="connsiteX0" fmla="*/ 0 w 9598923"/>
                <a:gd name="connsiteY0" fmla="*/ 40657 h 6898657"/>
                <a:gd name="connsiteX1" fmla="*/ 9144000 w 9598923"/>
                <a:gd name="connsiteY1" fmla="*/ 40657 h 6898657"/>
                <a:gd name="connsiteX2" fmla="*/ 9144000 w 9598923"/>
                <a:gd name="connsiteY2" fmla="*/ 6898657 h 6898657"/>
                <a:gd name="connsiteX3" fmla="*/ 0 w 9598923"/>
                <a:gd name="connsiteY3" fmla="*/ 6898657 h 6898657"/>
                <a:gd name="connsiteX4" fmla="*/ 0 w 9598923"/>
                <a:gd name="connsiteY4" fmla="*/ 40657 h 6898657"/>
                <a:gd name="connsiteX5" fmla="*/ 193387 w 9598923"/>
                <a:gd name="connsiteY5" fmla="*/ 253094 h 6898657"/>
                <a:gd name="connsiteX6" fmla="*/ 196850 w 9598923"/>
                <a:gd name="connsiteY6" fmla="*/ 6377957 h 6898657"/>
                <a:gd name="connsiteX7" fmla="*/ 520700 w 9598923"/>
                <a:gd name="connsiteY7" fmla="*/ 6727207 h 6898657"/>
                <a:gd name="connsiteX8" fmla="*/ 8958695 w 9598923"/>
                <a:gd name="connsiteY8" fmla="*/ 6734134 h 6898657"/>
                <a:gd name="connsiteX9" fmla="*/ 8959850 w 9598923"/>
                <a:gd name="connsiteY9" fmla="*/ 586758 h 6898657"/>
                <a:gd name="connsiteX10" fmla="*/ 8566150 w 9598923"/>
                <a:gd name="connsiteY10" fmla="*/ 250208 h 6898657"/>
                <a:gd name="connsiteX11" fmla="*/ 193387 w 9598923"/>
                <a:gd name="connsiteY11" fmla="*/ 253094 h 6898657"/>
                <a:gd name="connsiteX0" fmla="*/ 0 w 9584544"/>
                <a:gd name="connsiteY0" fmla="*/ 41456 h 6899456"/>
                <a:gd name="connsiteX1" fmla="*/ 9144000 w 9584544"/>
                <a:gd name="connsiteY1" fmla="*/ 41456 h 6899456"/>
                <a:gd name="connsiteX2" fmla="*/ 9144000 w 9584544"/>
                <a:gd name="connsiteY2" fmla="*/ 6899456 h 6899456"/>
                <a:gd name="connsiteX3" fmla="*/ 0 w 9584544"/>
                <a:gd name="connsiteY3" fmla="*/ 6899456 h 6899456"/>
                <a:gd name="connsiteX4" fmla="*/ 0 w 9584544"/>
                <a:gd name="connsiteY4" fmla="*/ 41456 h 6899456"/>
                <a:gd name="connsiteX5" fmla="*/ 193387 w 9584544"/>
                <a:gd name="connsiteY5" fmla="*/ 253893 h 6899456"/>
                <a:gd name="connsiteX6" fmla="*/ 196850 w 9584544"/>
                <a:gd name="connsiteY6" fmla="*/ 6378756 h 6899456"/>
                <a:gd name="connsiteX7" fmla="*/ 520700 w 9584544"/>
                <a:gd name="connsiteY7" fmla="*/ 6728006 h 6899456"/>
                <a:gd name="connsiteX8" fmla="*/ 8958695 w 9584544"/>
                <a:gd name="connsiteY8" fmla="*/ 6734933 h 6899456"/>
                <a:gd name="connsiteX9" fmla="*/ 8959850 w 9584544"/>
                <a:gd name="connsiteY9" fmla="*/ 587557 h 6899456"/>
                <a:gd name="connsiteX10" fmla="*/ 8566150 w 9584544"/>
                <a:gd name="connsiteY10" fmla="*/ 251007 h 6899456"/>
                <a:gd name="connsiteX11" fmla="*/ 193387 w 9584544"/>
                <a:gd name="connsiteY11" fmla="*/ 253893 h 6899456"/>
                <a:gd name="connsiteX0" fmla="*/ 0 w 9582897"/>
                <a:gd name="connsiteY0" fmla="*/ 0 h 6858000"/>
                <a:gd name="connsiteX1" fmla="*/ 9144000 w 9582897"/>
                <a:gd name="connsiteY1" fmla="*/ 0 h 6858000"/>
                <a:gd name="connsiteX2" fmla="*/ 9144000 w 9582897"/>
                <a:gd name="connsiteY2" fmla="*/ 6858000 h 6858000"/>
                <a:gd name="connsiteX3" fmla="*/ 0 w 9582897"/>
                <a:gd name="connsiteY3" fmla="*/ 6858000 h 6858000"/>
                <a:gd name="connsiteX4" fmla="*/ 0 w 9582897"/>
                <a:gd name="connsiteY4" fmla="*/ 0 h 6858000"/>
                <a:gd name="connsiteX5" fmla="*/ 193387 w 9582897"/>
                <a:gd name="connsiteY5" fmla="*/ 212437 h 6858000"/>
                <a:gd name="connsiteX6" fmla="*/ 196850 w 9582897"/>
                <a:gd name="connsiteY6" fmla="*/ 6337300 h 6858000"/>
                <a:gd name="connsiteX7" fmla="*/ 520700 w 9582897"/>
                <a:gd name="connsiteY7" fmla="*/ 6686550 h 6858000"/>
                <a:gd name="connsiteX8" fmla="*/ 8958695 w 9582897"/>
                <a:gd name="connsiteY8" fmla="*/ 6693477 h 6858000"/>
                <a:gd name="connsiteX9" fmla="*/ 8959850 w 9582897"/>
                <a:gd name="connsiteY9" fmla="*/ 546101 h 6858000"/>
                <a:gd name="connsiteX10" fmla="*/ 8566150 w 9582897"/>
                <a:gd name="connsiteY10" fmla="*/ 209551 h 6858000"/>
                <a:gd name="connsiteX11" fmla="*/ 193387 w 9582897"/>
                <a:gd name="connsiteY11" fmla="*/ 212437 h 6858000"/>
                <a:gd name="connsiteX0" fmla="*/ 0 w 9584308"/>
                <a:gd name="connsiteY0" fmla="*/ 0 h 6858000"/>
                <a:gd name="connsiteX1" fmla="*/ 9144000 w 9584308"/>
                <a:gd name="connsiteY1" fmla="*/ 0 h 6858000"/>
                <a:gd name="connsiteX2" fmla="*/ 9144000 w 9584308"/>
                <a:gd name="connsiteY2" fmla="*/ 6858000 h 6858000"/>
                <a:gd name="connsiteX3" fmla="*/ 0 w 9584308"/>
                <a:gd name="connsiteY3" fmla="*/ 6858000 h 6858000"/>
                <a:gd name="connsiteX4" fmla="*/ 0 w 9584308"/>
                <a:gd name="connsiteY4" fmla="*/ 0 h 6858000"/>
                <a:gd name="connsiteX5" fmla="*/ 193387 w 9584308"/>
                <a:gd name="connsiteY5" fmla="*/ 212437 h 6858000"/>
                <a:gd name="connsiteX6" fmla="*/ 196850 w 9584308"/>
                <a:gd name="connsiteY6" fmla="*/ 6337300 h 6858000"/>
                <a:gd name="connsiteX7" fmla="*/ 520700 w 9584308"/>
                <a:gd name="connsiteY7" fmla="*/ 6686550 h 6858000"/>
                <a:gd name="connsiteX8" fmla="*/ 8958695 w 9584308"/>
                <a:gd name="connsiteY8" fmla="*/ 6693477 h 6858000"/>
                <a:gd name="connsiteX9" fmla="*/ 8959850 w 9584308"/>
                <a:gd name="connsiteY9" fmla="*/ 546101 h 6858000"/>
                <a:gd name="connsiteX10" fmla="*/ 8566150 w 9584308"/>
                <a:gd name="connsiteY10" fmla="*/ 209551 h 6858000"/>
                <a:gd name="connsiteX11" fmla="*/ 193387 w 9584308"/>
                <a:gd name="connsiteY11" fmla="*/ 21243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93387 w 9144000"/>
                <a:gd name="connsiteY5" fmla="*/ 212437 h 6858000"/>
                <a:gd name="connsiteX6" fmla="*/ 196850 w 9144000"/>
                <a:gd name="connsiteY6" fmla="*/ 63373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9850 w 9144000"/>
                <a:gd name="connsiteY9" fmla="*/ 546101 h 6858000"/>
                <a:gd name="connsiteX10" fmla="*/ 8566150 w 9144000"/>
                <a:gd name="connsiteY10" fmla="*/ 209551 h 6858000"/>
                <a:gd name="connsiteX11" fmla="*/ 193387 w 9144000"/>
                <a:gd name="connsiteY11" fmla="*/ 21243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93387 w 9144000"/>
                <a:gd name="connsiteY5" fmla="*/ 212437 h 6858000"/>
                <a:gd name="connsiteX6" fmla="*/ 196850 w 9144000"/>
                <a:gd name="connsiteY6" fmla="*/ 63373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9850 w 9144000"/>
                <a:gd name="connsiteY9" fmla="*/ 546101 h 6858000"/>
                <a:gd name="connsiteX10" fmla="*/ 8566150 w 9144000"/>
                <a:gd name="connsiteY10" fmla="*/ 209551 h 6858000"/>
                <a:gd name="connsiteX11" fmla="*/ 193387 w 9144000"/>
                <a:gd name="connsiteY11" fmla="*/ 21243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93387 w 9144000"/>
                <a:gd name="connsiteY5" fmla="*/ 212437 h 6858000"/>
                <a:gd name="connsiteX6" fmla="*/ 196850 w 9144000"/>
                <a:gd name="connsiteY6" fmla="*/ 63373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9850 w 9144000"/>
                <a:gd name="connsiteY9" fmla="*/ 546101 h 6858000"/>
                <a:gd name="connsiteX10" fmla="*/ 8566150 w 9144000"/>
                <a:gd name="connsiteY10" fmla="*/ 209551 h 6858000"/>
                <a:gd name="connsiteX11" fmla="*/ 193387 w 9144000"/>
                <a:gd name="connsiteY11" fmla="*/ 21243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93387 w 9144000"/>
                <a:gd name="connsiteY5" fmla="*/ 212437 h 6858000"/>
                <a:gd name="connsiteX6" fmla="*/ 196850 w 9144000"/>
                <a:gd name="connsiteY6" fmla="*/ 63373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9850 w 9144000"/>
                <a:gd name="connsiteY9" fmla="*/ 546101 h 6858000"/>
                <a:gd name="connsiteX10" fmla="*/ 8566150 w 9144000"/>
                <a:gd name="connsiteY10" fmla="*/ 209551 h 6858000"/>
                <a:gd name="connsiteX11" fmla="*/ 193387 w 9144000"/>
                <a:gd name="connsiteY11" fmla="*/ 21243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93387 w 9144000"/>
                <a:gd name="connsiteY5" fmla="*/ 212437 h 6858000"/>
                <a:gd name="connsiteX6" fmla="*/ 196850 w 9144000"/>
                <a:gd name="connsiteY6" fmla="*/ 63373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9850 w 9144000"/>
                <a:gd name="connsiteY9" fmla="*/ 546101 h 6858000"/>
                <a:gd name="connsiteX10" fmla="*/ 8566150 w 9144000"/>
                <a:gd name="connsiteY10" fmla="*/ 209551 h 6858000"/>
                <a:gd name="connsiteX11" fmla="*/ 193387 w 9144000"/>
                <a:gd name="connsiteY11" fmla="*/ 21243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93387 w 9144000"/>
                <a:gd name="connsiteY5" fmla="*/ 212437 h 6858000"/>
                <a:gd name="connsiteX6" fmla="*/ 196850 w 9144000"/>
                <a:gd name="connsiteY6" fmla="*/ 63373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9850 w 9144000"/>
                <a:gd name="connsiteY9" fmla="*/ 546101 h 6858000"/>
                <a:gd name="connsiteX10" fmla="*/ 8566150 w 9144000"/>
                <a:gd name="connsiteY10" fmla="*/ 209551 h 6858000"/>
                <a:gd name="connsiteX11" fmla="*/ 193387 w 9144000"/>
                <a:gd name="connsiteY11" fmla="*/ 21243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93387 w 9144000"/>
                <a:gd name="connsiteY5" fmla="*/ 212437 h 6858000"/>
                <a:gd name="connsiteX6" fmla="*/ 196850 w 9144000"/>
                <a:gd name="connsiteY6" fmla="*/ 63373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9850 w 9144000"/>
                <a:gd name="connsiteY9" fmla="*/ 546101 h 6858000"/>
                <a:gd name="connsiteX10" fmla="*/ 8566150 w 9144000"/>
                <a:gd name="connsiteY10" fmla="*/ 209551 h 6858000"/>
                <a:gd name="connsiteX11" fmla="*/ 193387 w 9144000"/>
                <a:gd name="connsiteY11" fmla="*/ 21243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93387 w 9144000"/>
                <a:gd name="connsiteY5" fmla="*/ 212437 h 6858000"/>
                <a:gd name="connsiteX6" fmla="*/ 196850 w 9144000"/>
                <a:gd name="connsiteY6" fmla="*/ 63373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9850 w 9144000"/>
                <a:gd name="connsiteY9" fmla="*/ 546101 h 6858000"/>
                <a:gd name="connsiteX10" fmla="*/ 8566150 w 9144000"/>
                <a:gd name="connsiteY10" fmla="*/ 209551 h 6858000"/>
                <a:gd name="connsiteX11" fmla="*/ 193387 w 9144000"/>
                <a:gd name="connsiteY11" fmla="*/ 21243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93387 w 9144000"/>
                <a:gd name="connsiteY5" fmla="*/ 212437 h 6858000"/>
                <a:gd name="connsiteX6" fmla="*/ 196850 w 9144000"/>
                <a:gd name="connsiteY6" fmla="*/ 63373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9850 w 9144000"/>
                <a:gd name="connsiteY9" fmla="*/ 546101 h 6858000"/>
                <a:gd name="connsiteX10" fmla="*/ 8566150 w 9144000"/>
                <a:gd name="connsiteY10" fmla="*/ 209551 h 6858000"/>
                <a:gd name="connsiteX11" fmla="*/ 193387 w 9144000"/>
                <a:gd name="connsiteY11" fmla="*/ 21243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93387 w 9144000"/>
                <a:gd name="connsiteY5" fmla="*/ 212437 h 6858000"/>
                <a:gd name="connsiteX6" fmla="*/ 196850 w 9144000"/>
                <a:gd name="connsiteY6" fmla="*/ 63373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9850 w 9144000"/>
                <a:gd name="connsiteY9" fmla="*/ 546101 h 6858000"/>
                <a:gd name="connsiteX10" fmla="*/ 8566150 w 9144000"/>
                <a:gd name="connsiteY10" fmla="*/ 209551 h 6858000"/>
                <a:gd name="connsiteX11" fmla="*/ 193387 w 9144000"/>
                <a:gd name="connsiteY11" fmla="*/ 21243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96850 w 9144000"/>
                <a:gd name="connsiteY6" fmla="*/ 63373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9850 w 9144000"/>
                <a:gd name="connsiteY9" fmla="*/ 546101 h 6858000"/>
                <a:gd name="connsiteX10" fmla="*/ 8566150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54969 w 9144000"/>
                <a:gd name="connsiteY6" fmla="*/ 6365203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9850 w 9144000"/>
                <a:gd name="connsiteY9" fmla="*/ 546101 h 6858000"/>
                <a:gd name="connsiteX10" fmla="*/ 8566150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54969 w 9144000"/>
                <a:gd name="connsiteY6" fmla="*/ 6318697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9850 w 9144000"/>
                <a:gd name="connsiteY9" fmla="*/ 546101 h 6858000"/>
                <a:gd name="connsiteX10" fmla="*/ 8566150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54969 w 9144000"/>
                <a:gd name="connsiteY6" fmla="*/ 6272192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9850 w 9144000"/>
                <a:gd name="connsiteY9" fmla="*/ 546101 h 6858000"/>
                <a:gd name="connsiteX10" fmla="*/ 8566150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54969 w 9144000"/>
                <a:gd name="connsiteY6" fmla="*/ 6272192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9850 w 9144000"/>
                <a:gd name="connsiteY9" fmla="*/ 546101 h 6858000"/>
                <a:gd name="connsiteX10" fmla="*/ 8566150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54969 w 9144000"/>
                <a:gd name="connsiteY6" fmla="*/ 6272192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9850 w 9144000"/>
                <a:gd name="connsiteY9" fmla="*/ 546101 h 6858000"/>
                <a:gd name="connsiteX10" fmla="*/ 8566150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54969 w 9144000"/>
                <a:gd name="connsiteY6" fmla="*/ 6272192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9850 w 9144000"/>
                <a:gd name="connsiteY9" fmla="*/ 546101 h 6858000"/>
                <a:gd name="connsiteX10" fmla="*/ 8566150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75909 w 9144000"/>
                <a:gd name="connsiteY6" fmla="*/ 6281493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9850 w 9144000"/>
                <a:gd name="connsiteY9" fmla="*/ 546101 h 6858000"/>
                <a:gd name="connsiteX10" fmla="*/ 8566150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75909 w 9144000"/>
                <a:gd name="connsiteY6" fmla="*/ 6281493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9850 w 9144000"/>
                <a:gd name="connsiteY9" fmla="*/ 546101 h 6858000"/>
                <a:gd name="connsiteX10" fmla="*/ 8566150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82889 w 9144000"/>
                <a:gd name="connsiteY6" fmla="*/ 6300095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9850 w 9144000"/>
                <a:gd name="connsiteY9" fmla="*/ 546101 h 6858000"/>
                <a:gd name="connsiteX10" fmla="*/ 8566150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82889 w 9144000"/>
                <a:gd name="connsiteY6" fmla="*/ 6300095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9850 w 9144000"/>
                <a:gd name="connsiteY9" fmla="*/ 676319 h 6858000"/>
                <a:gd name="connsiteX10" fmla="*/ 8566150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82889 w 9144000"/>
                <a:gd name="connsiteY6" fmla="*/ 6300095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94751 w 9144000"/>
                <a:gd name="connsiteY9" fmla="*/ 676319 h 6858000"/>
                <a:gd name="connsiteX10" fmla="*/ 8566150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82889 w 9144000"/>
                <a:gd name="connsiteY6" fmla="*/ 6300095 h 6858000"/>
                <a:gd name="connsiteX7" fmla="*/ 520700 w 9144000"/>
                <a:gd name="connsiteY7" fmla="*/ 6686550 h 6858000"/>
                <a:gd name="connsiteX8" fmla="*/ 8986615 w 9144000"/>
                <a:gd name="connsiteY8" fmla="*/ 6684177 h 6858000"/>
                <a:gd name="connsiteX9" fmla="*/ 8994751 w 9144000"/>
                <a:gd name="connsiteY9" fmla="*/ 676319 h 6858000"/>
                <a:gd name="connsiteX10" fmla="*/ 8566150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82889 w 9144000"/>
                <a:gd name="connsiteY6" fmla="*/ 6300095 h 6858000"/>
                <a:gd name="connsiteX7" fmla="*/ 520700 w 9144000"/>
                <a:gd name="connsiteY7" fmla="*/ 6686550 h 6858000"/>
                <a:gd name="connsiteX8" fmla="*/ 8986615 w 9144000"/>
                <a:gd name="connsiteY8" fmla="*/ 6684177 h 6858000"/>
                <a:gd name="connsiteX9" fmla="*/ 8994751 w 9144000"/>
                <a:gd name="connsiteY9" fmla="*/ 676319 h 6858000"/>
                <a:gd name="connsiteX10" fmla="*/ 8566150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82889 w 9144000"/>
                <a:gd name="connsiteY6" fmla="*/ 6300095 h 6858000"/>
                <a:gd name="connsiteX7" fmla="*/ 520700 w 9144000"/>
                <a:gd name="connsiteY7" fmla="*/ 6686550 h 6858000"/>
                <a:gd name="connsiteX8" fmla="*/ 8986615 w 9144000"/>
                <a:gd name="connsiteY8" fmla="*/ 6684177 h 6858000"/>
                <a:gd name="connsiteX9" fmla="*/ 8994751 w 9144000"/>
                <a:gd name="connsiteY9" fmla="*/ 676319 h 6858000"/>
                <a:gd name="connsiteX10" fmla="*/ 8600269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82889 w 9144000"/>
                <a:gd name="connsiteY6" fmla="*/ 6300095 h 6858000"/>
                <a:gd name="connsiteX7" fmla="*/ 520700 w 9144000"/>
                <a:gd name="connsiteY7" fmla="*/ 6658647 h 6858000"/>
                <a:gd name="connsiteX8" fmla="*/ 8986615 w 9144000"/>
                <a:gd name="connsiteY8" fmla="*/ 6684177 h 6858000"/>
                <a:gd name="connsiteX9" fmla="*/ 8994751 w 9144000"/>
                <a:gd name="connsiteY9" fmla="*/ 676319 h 6858000"/>
                <a:gd name="connsiteX10" fmla="*/ 8600269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82889 w 9144000"/>
                <a:gd name="connsiteY6" fmla="*/ 6300095 h 6858000"/>
                <a:gd name="connsiteX7" fmla="*/ 520700 w 9144000"/>
                <a:gd name="connsiteY7" fmla="*/ 6658647 h 6858000"/>
                <a:gd name="connsiteX8" fmla="*/ 8986615 w 9144000"/>
                <a:gd name="connsiteY8" fmla="*/ 6637671 h 6858000"/>
                <a:gd name="connsiteX9" fmla="*/ 8994751 w 9144000"/>
                <a:gd name="connsiteY9" fmla="*/ 676319 h 6858000"/>
                <a:gd name="connsiteX10" fmla="*/ 8600269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68929 w 9144000"/>
                <a:gd name="connsiteY6" fmla="*/ 6141975 h 6858000"/>
                <a:gd name="connsiteX7" fmla="*/ 520700 w 9144000"/>
                <a:gd name="connsiteY7" fmla="*/ 6658647 h 6858000"/>
                <a:gd name="connsiteX8" fmla="*/ 8986615 w 9144000"/>
                <a:gd name="connsiteY8" fmla="*/ 6637671 h 6858000"/>
                <a:gd name="connsiteX9" fmla="*/ 8994751 w 9144000"/>
                <a:gd name="connsiteY9" fmla="*/ 676319 h 6858000"/>
                <a:gd name="connsiteX10" fmla="*/ 8600269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68929 w 9144000"/>
                <a:gd name="connsiteY6" fmla="*/ 6039662 h 6858000"/>
                <a:gd name="connsiteX7" fmla="*/ 520700 w 9144000"/>
                <a:gd name="connsiteY7" fmla="*/ 6658647 h 6858000"/>
                <a:gd name="connsiteX8" fmla="*/ 8986615 w 9144000"/>
                <a:gd name="connsiteY8" fmla="*/ 6637671 h 6858000"/>
                <a:gd name="connsiteX9" fmla="*/ 8994751 w 9144000"/>
                <a:gd name="connsiteY9" fmla="*/ 676319 h 6858000"/>
                <a:gd name="connsiteX10" fmla="*/ 8600269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68929 w 9144000"/>
                <a:gd name="connsiteY6" fmla="*/ 6039662 h 6858000"/>
                <a:gd name="connsiteX7" fmla="*/ 520700 w 9144000"/>
                <a:gd name="connsiteY7" fmla="*/ 6658647 h 6858000"/>
                <a:gd name="connsiteX8" fmla="*/ 8986615 w 9144000"/>
                <a:gd name="connsiteY8" fmla="*/ 6637671 h 6858000"/>
                <a:gd name="connsiteX9" fmla="*/ 8994751 w 9144000"/>
                <a:gd name="connsiteY9" fmla="*/ 676319 h 6858000"/>
                <a:gd name="connsiteX10" fmla="*/ 8600269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68929 w 9144000"/>
                <a:gd name="connsiteY6" fmla="*/ 6039662 h 6858000"/>
                <a:gd name="connsiteX7" fmla="*/ 520700 w 9144000"/>
                <a:gd name="connsiteY7" fmla="*/ 6658647 h 6858000"/>
                <a:gd name="connsiteX8" fmla="*/ 8986615 w 9144000"/>
                <a:gd name="connsiteY8" fmla="*/ 6637671 h 6858000"/>
                <a:gd name="connsiteX9" fmla="*/ 8994751 w 9144000"/>
                <a:gd name="connsiteY9" fmla="*/ 676319 h 6858000"/>
                <a:gd name="connsiteX10" fmla="*/ 8600269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68929 w 9144000"/>
                <a:gd name="connsiteY6" fmla="*/ 6039662 h 6858000"/>
                <a:gd name="connsiteX7" fmla="*/ 520700 w 9144000"/>
                <a:gd name="connsiteY7" fmla="*/ 6658647 h 6858000"/>
                <a:gd name="connsiteX8" fmla="*/ 8986615 w 9144000"/>
                <a:gd name="connsiteY8" fmla="*/ 6637671 h 6858000"/>
                <a:gd name="connsiteX9" fmla="*/ 8994751 w 9144000"/>
                <a:gd name="connsiteY9" fmla="*/ 676319 h 6858000"/>
                <a:gd name="connsiteX10" fmla="*/ 8600269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68929 w 9144000"/>
                <a:gd name="connsiteY6" fmla="*/ 6039662 h 6858000"/>
                <a:gd name="connsiteX7" fmla="*/ 520700 w 9144000"/>
                <a:gd name="connsiteY7" fmla="*/ 6658647 h 6858000"/>
                <a:gd name="connsiteX8" fmla="*/ 8986615 w 9144000"/>
                <a:gd name="connsiteY8" fmla="*/ 6637671 h 6858000"/>
                <a:gd name="connsiteX9" fmla="*/ 8994751 w 9144000"/>
                <a:gd name="connsiteY9" fmla="*/ 676319 h 6858000"/>
                <a:gd name="connsiteX10" fmla="*/ 8600269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68929 w 9144000"/>
                <a:gd name="connsiteY6" fmla="*/ 6039662 h 6858000"/>
                <a:gd name="connsiteX7" fmla="*/ 520700 w 9144000"/>
                <a:gd name="connsiteY7" fmla="*/ 6658647 h 6858000"/>
                <a:gd name="connsiteX8" fmla="*/ 8986615 w 9144000"/>
                <a:gd name="connsiteY8" fmla="*/ 6637671 h 6858000"/>
                <a:gd name="connsiteX9" fmla="*/ 8994751 w 9144000"/>
                <a:gd name="connsiteY9" fmla="*/ 676319 h 6858000"/>
                <a:gd name="connsiteX10" fmla="*/ 8600269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68929 w 9144000"/>
                <a:gd name="connsiteY6" fmla="*/ 6039662 h 6858000"/>
                <a:gd name="connsiteX7" fmla="*/ 520700 w 9144000"/>
                <a:gd name="connsiteY7" fmla="*/ 6658647 h 6858000"/>
                <a:gd name="connsiteX8" fmla="*/ 8986615 w 9144000"/>
                <a:gd name="connsiteY8" fmla="*/ 6637671 h 6858000"/>
                <a:gd name="connsiteX9" fmla="*/ 8994751 w 9144000"/>
                <a:gd name="connsiteY9" fmla="*/ 676319 h 6858000"/>
                <a:gd name="connsiteX10" fmla="*/ 8600269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68929 w 9144000"/>
                <a:gd name="connsiteY6" fmla="*/ 6039662 h 6858000"/>
                <a:gd name="connsiteX7" fmla="*/ 520700 w 9144000"/>
                <a:gd name="connsiteY7" fmla="*/ 6658647 h 6858000"/>
                <a:gd name="connsiteX8" fmla="*/ 8986615 w 9144000"/>
                <a:gd name="connsiteY8" fmla="*/ 6637671 h 6858000"/>
                <a:gd name="connsiteX9" fmla="*/ 8994751 w 9144000"/>
                <a:gd name="connsiteY9" fmla="*/ 676319 h 6858000"/>
                <a:gd name="connsiteX10" fmla="*/ 8600269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68929 w 9144000"/>
                <a:gd name="connsiteY6" fmla="*/ 6039662 h 6858000"/>
                <a:gd name="connsiteX7" fmla="*/ 520700 w 9144000"/>
                <a:gd name="connsiteY7" fmla="*/ 6658647 h 6858000"/>
                <a:gd name="connsiteX8" fmla="*/ 8986615 w 9144000"/>
                <a:gd name="connsiteY8" fmla="*/ 6637671 h 6858000"/>
                <a:gd name="connsiteX9" fmla="*/ 8994751 w 9144000"/>
                <a:gd name="connsiteY9" fmla="*/ 676319 h 6858000"/>
                <a:gd name="connsiteX10" fmla="*/ 8600269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68929 w 9144000"/>
                <a:gd name="connsiteY6" fmla="*/ 6039662 h 6858000"/>
                <a:gd name="connsiteX7" fmla="*/ 520700 w 9144000"/>
                <a:gd name="connsiteY7" fmla="*/ 6658647 h 6858000"/>
                <a:gd name="connsiteX8" fmla="*/ 8986615 w 9144000"/>
                <a:gd name="connsiteY8" fmla="*/ 6637671 h 6858000"/>
                <a:gd name="connsiteX9" fmla="*/ 8994751 w 9144000"/>
                <a:gd name="connsiteY9" fmla="*/ 676319 h 6858000"/>
                <a:gd name="connsiteX10" fmla="*/ 8600269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68929 w 9144000"/>
                <a:gd name="connsiteY6" fmla="*/ 6039662 h 6858000"/>
                <a:gd name="connsiteX7" fmla="*/ 520700 w 9144000"/>
                <a:gd name="connsiteY7" fmla="*/ 6658647 h 6858000"/>
                <a:gd name="connsiteX8" fmla="*/ 8986615 w 9144000"/>
                <a:gd name="connsiteY8" fmla="*/ 6637671 h 6858000"/>
                <a:gd name="connsiteX9" fmla="*/ 8994751 w 9144000"/>
                <a:gd name="connsiteY9" fmla="*/ 676319 h 6858000"/>
                <a:gd name="connsiteX10" fmla="*/ 8600269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68929 w 9144000"/>
                <a:gd name="connsiteY6" fmla="*/ 6039662 h 6858000"/>
                <a:gd name="connsiteX7" fmla="*/ 604462 w 9144000"/>
                <a:gd name="connsiteY7" fmla="*/ 6649346 h 6858000"/>
                <a:gd name="connsiteX8" fmla="*/ 8986615 w 9144000"/>
                <a:gd name="connsiteY8" fmla="*/ 6637671 h 6858000"/>
                <a:gd name="connsiteX9" fmla="*/ 8994751 w 9144000"/>
                <a:gd name="connsiteY9" fmla="*/ 676319 h 6858000"/>
                <a:gd name="connsiteX10" fmla="*/ 8600269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68929 w 9144000"/>
                <a:gd name="connsiteY6" fmla="*/ 6039662 h 6858000"/>
                <a:gd name="connsiteX7" fmla="*/ 604462 w 9144000"/>
                <a:gd name="connsiteY7" fmla="*/ 6649346 h 6858000"/>
                <a:gd name="connsiteX8" fmla="*/ 8986615 w 9144000"/>
                <a:gd name="connsiteY8" fmla="*/ 6637671 h 6858000"/>
                <a:gd name="connsiteX9" fmla="*/ 8994751 w 9144000"/>
                <a:gd name="connsiteY9" fmla="*/ 676319 h 6858000"/>
                <a:gd name="connsiteX10" fmla="*/ 8600269 w 9144000"/>
                <a:gd name="connsiteY10" fmla="*/ 209551 h 6858000"/>
                <a:gd name="connsiteX11" fmla="*/ 158487 w 9144000"/>
                <a:gd name="connsiteY11" fmla="*/ 203136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144000" h="6858000">
                  <a:moveTo>
                    <a:pt x="0" y="0"/>
                  </a:moveTo>
                  <a:lnTo>
                    <a:pt x="9144000" y="0"/>
                  </a:lnTo>
                  <a:lnTo>
                    <a:pt x="914400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  <a:moveTo>
                    <a:pt x="158487" y="203136"/>
                  </a:moveTo>
                  <a:cubicBezTo>
                    <a:pt x="178595" y="1288986"/>
                    <a:pt x="168929" y="4894477"/>
                    <a:pt x="168929" y="6039662"/>
                  </a:cubicBezTo>
                  <a:cubicBezTo>
                    <a:pt x="177544" y="6466666"/>
                    <a:pt x="318371" y="6642064"/>
                    <a:pt x="604462" y="6649346"/>
                  </a:cubicBezTo>
                  <a:lnTo>
                    <a:pt x="8986615" y="6637671"/>
                  </a:lnTo>
                  <a:cubicBezTo>
                    <a:pt x="8983440" y="6298898"/>
                    <a:pt x="8997677" y="937557"/>
                    <a:pt x="8994751" y="676319"/>
                  </a:cubicBezTo>
                  <a:cubicBezTo>
                    <a:pt x="8992579" y="482441"/>
                    <a:pt x="8816746" y="208012"/>
                    <a:pt x="8600269" y="209551"/>
                  </a:cubicBezTo>
                  <a:lnTo>
                    <a:pt x="158487" y="2031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r-FR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a-DK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9770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151201"/>
            <a:ext cx="8748000" cy="729129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bg2"/>
          </a:solidFill>
        </p:spPr>
        <p:txBody>
          <a:bodyPr vert="horz" lIns="91430" tIns="45715" rIns="91430" bIns="45715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4800050"/>
            <a:ext cx="28956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 smtClean="0"/>
              <a:t>Informationsmøde d. 6. oktober 2017</a:t>
            </a:r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4800050"/>
            <a:ext cx="21336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‹nr.›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2622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billede 5"/>
          <p:cNvSpPr>
            <a:spLocks noGrp="1"/>
          </p:cNvSpPr>
          <p:nvPr>
            <p:ph type="pic" sz="quarter" idx="10"/>
          </p:nvPr>
        </p:nvSpPr>
        <p:spPr>
          <a:xfrm>
            <a:off x="109538" y="107156"/>
            <a:ext cx="8966200" cy="4962525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r="-7000"/>
            </a:stretch>
          </a:blipFill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301974" y="349238"/>
            <a:ext cx="4583380" cy="928578"/>
          </a:xfrm>
          <a:prstGeom prst="rect">
            <a:avLst/>
          </a:prstGeom>
          <a:noFill/>
        </p:spPr>
        <p:txBody>
          <a:bodyPr anchor="b" anchorCtr="0">
            <a:normAutofit/>
          </a:bodyPr>
          <a:lstStyle>
            <a:lvl1pPr marL="0" indent="0" algn="ctr"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301974" y="1296994"/>
            <a:ext cx="4583380" cy="738464"/>
          </a:xfrm>
        </p:spPr>
        <p:txBody>
          <a:bodyPr>
            <a:normAutofit/>
          </a:bodyPr>
          <a:lstStyle>
            <a:lvl1pPr marL="0" indent="0" algn="ctr">
              <a:buNone/>
              <a:defRPr sz="18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fr-FR" dirty="0"/>
          </a:p>
        </p:txBody>
      </p:sp>
      <p:grpSp>
        <p:nvGrpSpPr>
          <p:cNvPr id="7" name="Gruppe 6"/>
          <p:cNvGrpSpPr/>
          <p:nvPr userDrawn="1"/>
        </p:nvGrpSpPr>
        <p:grpSpPr>
          <a:xfrm>
            <a:off x="0" y="-2382"/>
            <a:ext cx="9144000" cy="5148263"/>
            <a:chOff x="0" y="0"/>
            <a:chExt cx="9144000" cy="6864350"/>
          </a:xfrm>
        </p:grpSpPr>
        <p:pic>
          <p:nvPicPr>
            <p:cNvPr id="9" name="Image 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10126" y="6344592"/>
              <a:ext cx="2523749" cy="417577"/>
            </a:xfrm>
            <a:prstGeom prst="rect">
              <a:avLst/>
            </a:prstGeom>
          </p:spPr>
        </p:pic>
        <p:pic>
          <p:nvPicPr>
            <p:cNvPr id="11" name="Billede 10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1380"/>
            <a:stretch/>
          </p:blipFill>
          <p:spPr>
            <a:xfrm>
              <a:off x="2950804" y="145274"/>
              <a:ext cx="3233287" cy="726284"/>
            </a:xfrm>
            <a:prstGeom prst="rect">
              <a:avLst/>
            </a:prstGeom>
          </p:spPr>
        </p:pic>
        <p:sp>
          <p:nvSpPr>
            <p:cNvPr id="12" name="Ramme 4"/>
            <p:cNvSpPr/>
            <p:nvPr/>
          </p:nvSpPr>
          <p:spPr>
            <a:xfrm>
              <a:off x="0" y="0"/>
              <a:ext cx="9144000" cy="6864350"/>
            </a:xfrm>
            <a:custGeom>
              <a:avLst/>
              <a:gdLst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857250 w 9144000"/>
                <a:gd name="connsiteY5" fmla="*/ 857250 h 6858000"/>
                <a:gd name="connsiteX6" fmla="*/ 857250 w 9144000"/>
                <a:gd name="connsiteY6" fmla="*/ 6000750 h 6858000"/>
                <a:gd name="connsiteX7" fmla="*/ 8286750 w 9144000"/>
                <a:gd name="connsiteY7" fmla="*/ 6000750 h 6858000"/>
                <a:gd name="connsiteX8" fmla="*/ 8286750 w 9144000"/>
                <a:gd name="connsiteY8" fmla="*/ 857250 h 6858000"/>
                <a:gd name="connsiteX9" fmla="*/ 857250 w 9144000"/>
                <a:gd name="connsiteY9" fmla="*/ 857250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857250 w 9144000"/>
                <a:gd name="connsiteY5" fmla="*/ 857250 h 6858000"/>
                <a:gd name="connsiteX6" fmla="*/ 282287 w 9144000"/>
                <a:gd name="connsiteY6" fmla="*/ 6624205 h 6858000"/>
                <a:gd name="connsiteX7" fmla="*/ 8286750 w 9144000"/>
                <a:gd name="connsiteY7" fmla="*/ 6000750 h 6858000"/>
                <a:gd name="connsiteX8" fmla="*/ 8286750 w 9144000"/>
                <a:gd name="connsiteY8" fmla="*/ 857250 h 6858000"/>
                <a:gd name="connsiteX9" fmla="*/ 857250 w 9144000"/>
                <a:gd name="connsiteY9" fmla="*/ 857250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857250 w 9144000"/>
                <a:gd name="connsiteY5" fmla="*/ 857250 h 6858000"/>
                <a:gd name="connsiteX6" fmla="*/ 157596 w 9144000"/>
                <a:gd name="connsiteY6" fmla="*/ 6686551 h 6858000"/>
                <a:gd name="connsiteX7" fmla="*/ 8286750 w 9144000"/>
                <a:gd name="connsiteY7" fmla="*/ 6000750 h 6858000"/>
                <a:gd name="connsiteX8" fmla="*/ 8286750 w 9144000"/>
                <a:gd name="connsiteY8" fmla="*/ 857250 h 6858000"/>
                <a:gd name="connsiteX9" fmla="*/ 857250 w 9144000"/>
                <a:gd name="connsiteY9" fmla="*/ 857250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206086 w 9144000"/>
                <a:gd name="connsiteY5" fmla="*/ 164522 h 6858000"/>
                <a:gd name="connsiteX6" fmla="*/ 157596 w 9144000"/>
                <a:gd name="connsiteY6" fmla="*/ 6686551 h 6858000"/>
                <a:gd name="connsiteX7" fmla="*/ 8286750 w 9144000"/>
                <a:gd name="connsiteY7" fmla="*/ 6000750 h 6858000"/>
                <a:gd name="connsiteX8" fmla="*/ 8286750 w 9144000"/>
                <a:gd name="connsiteY8" fmla="*/ 857250 h 6858000"/>
                <a:gd name="connsiteX9" fmla="*/ 206086 w 9144000"/>
                <a:gd name="connsiteY9" fmla="*/ 164522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22959 w 9144000"/>
                <a:gd name="connsiteY5" fmla="*/ 171450 h 6858000"/>
                <a:gd name="connsiteX6" fmla="*/ 157596 w 9144000"/>
                <a:gd name="connsiteY6" fmla="*/ 6686551 h 6858000"/>
                <a:gd name="connsiteX7" fmla="*/ 8286750 w 9144000"/>
                <a:gd name="connsiteY7" fmla="*/ 6000750 h 6858000"/>
                <a:gd name="connsiteX8" fmla="*/ 8286750 w 9144000"/>
                <a:gd name="connsiteY8" fmla="*/ 857250 h 6858000"/>
                <a:gd name="connsiteX9" fmla="*/ 122959 w 9144000"/>
                <a:gd name="connsiteY9" fmla="*/ 171450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85305 w 9144000"/>
                <a:gd name="connsiteY5" fmla="*/ 192232 h 6858000"/>
                <a:gd name="connsiteX6" fmla="*/ 157596 w 9144000"/>
                <a:gd name="connsiteY6" fmla="*/ 6686551 h 6858000"/>
                <a:gd name="connsiteX7" fmla="*/ 8286750 w 9144000"/>
                <a:gd name="connsiteY7" fmla="*/ 6000750 h 6858000"/>
                <a:gd name="connsiteX8" fmla="*/ 8286750 w 9144000"/>
                <a:gd name="connsiteY8" fmla="*/ 857250 h 6858000"/>
                <a:gd name="connsiteX9" fmla="*/ 185305 w 9144000"/>
                <a:gd name="connsiteY9" fmla="*/ 192232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85305 w 9144000"/>
                <a:gd name="connsiteY5" fmla="*/ 192232 h 6858000"/>
                <a:gd name="connsiteX6" fmla="*/ 157596 w 9144000"/>
                <a:gd name="connsiteY6" fmla="*/ 6686551 h 6858000"/>
                <a:gd name="connsiteX7" fmla="*/ 8286750 w 9144000"/>
                <a:gd name="connsiteY7" fmla="*/ 6000750 h 6858000"/>
                <a:gd name="connsiteX8" fmla="*/ 8972550 w 9144000"/>
                <a:gd name="connsiteY8" fmla="*/ 192231 h 6858000"/>
                <a:gd name="connsiteX9" fmla="*/ 185305 w 9144000"/>
                <a:gd name="connsiteY9" fmla="*/ 192232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85305 w 9144000"/>
                <a:gd name="connsiteY5" fmla="*/ 192232 h 6858000"/>
                <a:gd name="connsiteX6" fmla="*/ 157596 w 9144000"/>
                <a:gd name="connsiteY6" fmla="*/ 6686551 h 6858000"/>
                <a:gd name="connsiteX7" fmla="*/ 8993332 w 9144000"/>
                <a:gd name="connsiteY7" fmla="*/ 6603423 h 6858000"/>
                <a:gd name="connsiteX8" fmla="*/ 8972550 w 9144000"/>
                <a:gd name="connsiteY8" fmla="*/ 192231 h 6858000"/>
                <a:gd name="connsiteX9" fmla="*/ 185305 w 9144000"/>
                <a:gd name="connsiteY9" fmla="*/ 192232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85305 w 9144000"/>
                <a:gd name="connsiteY5" fmla="*/ 192232 h 6858000"/>
                <a:gd name="connsiteX6" fmla="*/ 157596 w 9144000"/>
                <a:gd name="connsiteY6" fmla="*/ 6686551 h 6858000"/>
                <a:gd name="connsiteX7" fmla="*/ 8924059 w 9144000"/>
                <a:gd name="connsiteY7" fmla="*/ 6783532 h 6858000"/>
                <a:gd name="connsiteX8" fmla="*/ 8972550 w 9144000"/>
                <a:gd name="connsiteY8" fmla="*/ 192231 h 6858000"/>
                <a:gd name="connsiteX9" fmla="*/ 185305 w 9144000"/>
                <a:gd name="connsiteY9" fmla="*/ 192232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85305 w 9144000"/>
                <a:gd name="connsiteY5" fmla="*/ 192232 h 6858000"/>
                <a:gd name="connsiteX6" fmla="*/ 157596 w 9144000"/>
                <a:gd name="connsiteY6" fmla="*/ 6686551 h 6858000"/>
                <a:gd name="connsiteX7" fmla="*/ 9000259 w 9144000"/>
                <a:gd name="connsiteY7" fmla="*/ 6686550 h 6858000"/>
                <a:gd name="connsiteX8" fmla="*/ 8972550 w 9144000"/>
                <a:gd name="connsiteY8" fmla="*/ 192231 h 6858000"/>
                <a:gd name="connsiteX9" fmla="*/ 185305 w 9144000"/>
                <a:gd name="connsiteY9" fmla="*/ 192232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85305 w 9144000"/>
                <a:gd name="connsiteY5" fmla="*/ 192232 h 6858000"/>
                <a:gd name="connsiteX6" fmla="*/ 157596 w 9144000"/>
                <a:gd name="connsiteY6" fmla="*/ 6686551 h 6858000"/>
                <a:gd name="connsiteX7" fmla="*/ 8958695 w 9144000"/>
                <a:gd name="connsiteY7" fmla="*/ 6707332 h 6858000"/>
                <a:gd name="connsiteX8" fmla="*/ 8972550 w 9144000"/>
                <a:gd name="connsiteY8" fmla="*/ 192231 h 6858000"/>
                <a:gd name="connsiteX9" fmla="*/ 185305 w 9144000"/>
                <a:gd name="connsiteY9" fmla="*/ 192232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85305 w 9144000"/>
                <a:gd name="connsiteY5" fmla="*/ 192232 h 6858000"/>
                <a:gd name="connsiteX6" fmla="*/ 206087 w 9144000"/>
                <a:gd name="connsiteY6" fmla="*/ 6686551 h 6858000"/>
                <a:gd name="connsiteX7" fmla="*/ 8958695 w 9144000"/>
                <a:gd name="connsiteY7" fmla="*/ 6707332 h 6858000"/>
                <a:gd name="connsiteX8" fmla="*/ 8972550 w 9144000"/>
                <a:gd name="connsiteY8" fmla="*/ 192231 h 6858000"/>
                <a:gd name="connsiteX9" fmla="*/ 185305 w 9144000"/>
                <a:gd name="connsiteY9" fmla="*/ 192232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206087 w 9144000"/>
                <a:gd name="connsiteY5" fmla="*/ 206087 h 6858000"/>
                <a:gd name="connsiteX6" fmla="*/ 206087 w 9144000"/>
                <a:gd name="connsiteY6" fmla="*/ 6686551 h 6858000"/>
                <a:gd name="connsiteX7" fmla="*/ 8958695 w 9144000"/>
                <a:gd name="connsiteY7" fmla="*/ 6707332 h 6858000"/>
                <a:gd name="connsiteX8" fmla="*/ 8972550 w 9144000"/>
                <a:gd name="connsiteY8" fmla="*/ 192231 h 6858000"/>
                <a:gd name="connsiteX9" fmla="*/ 206087 w 9144000"/>
                <a:gd name="connsiteY9" fmla="*/ 20608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206087 w 9144000"/>
                <a:gd name="connsiteY5" fmla="*/ 206087 h 6858000"/>
                <a:gd name="connsiteX6" fmla="*/ 206087 w 9144000"/>
                <a:gd name="connsiteY6" fmla="*/ 6686551 h 6858000"/>
                <a:gd name="connsiteX7" fmla="*/ 8958695 w 9144000"/>
                <a:gd name="connsiteY7" fmla="*/ 6707332 h 6858000"/>
                <a:gd name="connsiteX8" fmla="*/ 8951768 w 9144000"/>
                <a:gd name="connsiteY8" fmla="*/ 192231 h 6858000"/>
                <a:gd name="connsiteX9" fmla="*/ 206087 w 9144000"/>
                <a:gd name="connsiteY9" fmla="*/ 20608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206087 w 9144000"/>
                <a:gd name="connsiteY5" fmla="*/ 206087 h 6858000"/>
                <a:gd name="connsiteX6" fmla="*/ 206087 w 9144000"/>
                <a:gd name="connsiteY6" fmla="*/ 6686551 h 6858000"/>
                <a:gd name="connsiteX7" fmla="*/ 8958695 w 9144000"/>
                <a:gd name="connsiteY7" fmla="*/ 6693477 h 6858000"/>
                <a:gd name="connsiteX8" fmla="*/ 8951768 w 9144000"/>
                <a:gd name="connsiteY8" fmla="*/ 192231 h 6858000"/>
                <a:gd name="connsiteX9" fmla="*/ 206087 w 9144000"/>
                <a:gd name="connsiteY9" fmla="*/ 20608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206087 w 9144000"/>
                <a:gd name="connsiteY5" fmla="*/ 206087 h 6858000"/>
                <a:gd name="connsiteX6" fmla="*/ 206087 w 9144000"/>
                <a:gd name="connsiteY6" fmla="*/ 6686551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1768 w 9144000"/>
                <a:gd name="connsiteY9" fmla="*/ 192231 h 6858000"/>
                <a:gd name="connsiteX10" fmla="*/ 206087 w 9144000"/>
                <a:gd name="connsiteY10" fmla="*/ 206087 h 6858000"/>
                <a:gd name="connsiteX0" fmla="*/ 0 w 9144000"/>
                <a:gd name="connsiteY0" fmla="*/ 0 h 6901830"/>
                <a:gd name="connsiteX1" fmla="*/ 9144000 w 9144000"/>
                <a:gd name="connsiteY1" fmla="*/ 0 h 6901830"/>
                <a:gd name="connsiteX2" fmla="*/ 9144000 w 9144000"/>
                <a:gd name="connsiteY2" fmla="*/ 6858000 h 6901830"/>
                <a:gd name="connsiteX3" fmla="*/ 0 w 9144000"/>
                <a:gd name="connsiteY3" fmla="*/ 6858000 h 6901830"/>
                <a:gd name="connsiteX4" fmla="*/ 0 w 9144000"/>
                <a:gd name="connsiteY4" fmla="*/ 0 h 6901830"/>
                <a:gd name="connsiteX5" fmla="*/ 206087 w 9144000"/>
                <a:gd name="connsiteY5" fmla="*/ 206087 h 6901830"/>
                <a:gd name="connsiteX6" fmla="*/ 196850 w 9144000"/>
                <a:gd name="connsiteY6" fmla="*/ 6324600 h 6901830"/>
                <a:gd name="connsiteX7" fmla="*/ 206087 w 9144000"/>
                <a:gd name="connsiteY7" fmla="*/ 6686551 h 6901830"/>
                <a:gd name="connsiteX8" fmla="*/ 520700 w 9144000"/>
                <a:gd name="connsiteY8" fmla="*/ 6686550 h 6901830"/>
                <a:gd name="connsiteX9" fmla="*/ 8958695 w 9144000"/>
                <a:gd name="connsiteY9" fmla="*/ 6693477 h 6901830"/>
                <a:gd name="connsiteX10" fmla="*/ 8951768 w 9144000"/>
                <a:gd name="connsiteY10" fmla="*/ 192231 h 6901830"/>
                <a:gd name="connsiteX11" fmla="*/ 206087 w 9144000"/>
                <a:gd name="connsiteY11" fmla="*/ 206087 h 6901830"/>
                <a:gd name="connsiteX0" fmla="*/ 0 w 9144000"/>
                <a:gd name="connsiteY0" fmla="*/ 0 h 6870229"/>
                <a:gd name="connsiteX1" fmla="*/ 9144000 w 9144000"/>
                <a:gd name="connsiteY1" fmla="*/ 0 h 6870229"/>
                <a:gd name="connsiteX2" fmla="*/ 9144000 w 9144000"/>
                <a:gd name="connsiteY2" fmla="*/ 6858000 h 6870229"/>
                <a:gd name="connsiteX3" fmla="*/ 0 w 9144000"/>
                <a:gd name="connsiteY3" fmla="*/ 6858000 h 6870229"/>
                <a:gd name="connsiteX4" fmla="*/ 0 w 9144000"/>
                <a:gd name="connsiteY4" fmla="*/ 0 h 6870229"/>
                <a:gd name="connsiteX5" fmla="*/ 206087 w 9144000"/>
                <a:gd name="connsiteY5" fmla="*/ 206087 h 6870229"/>
                <a:gd name="connsiteX6" fmla="*/ 196850 w 9144000"/>
                <a:gd name="connsiteY6" fmla="*/ 6324600 h 6870229"/>
                <a:gd name="connsiteX7" fmla="*/ 314037 w 9144000"/>
                <a:gd name="connsiteY7" fmla="*/ 6597651 h 6870229"/>
                <a:gd name="connsiteX8" fmla="*/ 520700 w 9144000"/>
                <a:gd name="connsiteY8" fmla="*/ 6686550 h 6870229"/>
                <a:gd name="connsiteX9" fmla="*/ 8958695 w 9144000"/>
                <a:gd name="connsiteY9" fmla="*/ 6693477 h 6870229"/>
                <a:gd name="connsiteX10" fmla="*/ 8951768 w 9144000"/>
                <a:gd name="connsiteY10" fmla="*/ 192231 h 6870229"/>
                <a:gd name="connsiteX11" fmla="*/ 206087 w 9144000"/>
                <a:gd name="connsiteY11" fmla="*/ 206087 h 6870229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206087 w 9144000"/>
                <a:gd name="connsiteY5" fmla="*/ 206087 h 6858000"/>
                <a:gd name="connsiteX6" fmla="*/ 196850 w 9144000"/>
                <a:gd name="connsiteY6" fmla="*/ 6324600 h 6858000"/>
                <a:gd name="connsiteX7" fmla="*/ 314037 w 9144000"/>
                <a:gd name="connsiteY7" fmla="*/ 6597651 h 6858000"/>
                <a:gd name="connsiteX8" fmla="*/ 520700 w 9144000"/>
                <a:gd name="connsiteY8" fmla="*/ 6686550 h 6858000"/>
                <a:gd name="connsiteX9" fmla="*/ 8958695 w 9144000"/>
                <a:gd name="connsiteY9" fmla="*/ 6693477 h 6858000"/>
                <a:gd name="connsiteX10" fmla="*/ 8951768 w 9144000"/>
                <a:gd name="connsiteY10" fmla="*/ 192231 h 6858000"/>
                <a:gd name="connsiteX11" fmla="*/ 206087 w 9144000"/>
                <a:gd name="connsiteY11" fmla="*/ 20608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206087 w 9144000"/>
                <a:gd name="connsiteY5" fmla="*/ 206087 h 6858000"/>
                <a:gd name="connsiteX6" fmla="*/ 196850 w 9144000"/>
                <a:gd name="connsiteY6" fmla="*/ 6324600 h 6858000"/>
                <a:gd name="connsiteX7" fmla="*/ 314037 w 9144000"/>
                <a:gd name="connsiteY7" fmla="*/ 6597651 h 6858000"/>
                <a:gd name="connsiteX8" fmla="*/ 520700 w 9144000"/>
                <a:gd name="connsiteY8" fmla="*/ 6686550 h 6858000"/>
                <a:gd name="connsiteX9" fmla="*/ 8958695 w 9144000"/>
                <a:gd name="connsiteY9" fmla="*/ 6693477 h 6858000"/>
                <a:gd name="connsiteX10" fmla="*/ 8951768 w 9144000"/>
                <a:gd name="connsiteY10" fmla="*/ 192231 h 6858000"/>
                <a:gd name="connsiteX11" fmla="*/ 206087 w 9144000"/>
                <a:gd name="connsiteY11" fmla="*/ 206087 h 6858000"/>
                <a:gd name="connsiteX0" fmla="*/ 209946 w 9353946"/>
                <a:gd name="connsiteY0" fmla="*/ 0 h 6901480"/>
                <a:gd name="connsiteX1" fmla="*/ 9353946 w 9353946"/>
                <a:gd name="connsiteY1" fmla="*/ 0 h 6901480"/>
                <a:gd name="connsiteX2" fmla="*/ 9353946 w 9353946"/>
                <a:gd name="connsiteY2" fmla="*/ 6858000 h 6901480"/>
                <a:gd name="connsiteX3" fmla="*/ 209946 w 9353946"/>
                <a:gd name="connsiteY3" fmla="*/ 6858000 h 6901480"/>
                <a:gd name="connsiteX4" fmla="*/ 209946 w 9353946"/>
                <a:gd name="connsiteY4" fmla="*/ 0 h 6901480"/>
                <a:gd name="connsiteX5" fmla="*/ 416033 w 9353946"/>
                <a:gd name="connsiteY5" fmla="*/ 206087 h 6901480"/>
                <a:gd name="connsiteX6" fmla="*/ 406796 w 9353946"/>
                <a:gd name="connsiteY6" fmla="*/ 6324600 h 6901480"/>
                <a:gd name="connsiteX7" fmla="*/ 730646 w 9353946"/>
                <a:gd name="connsiteY7" fmla="*/ 6686550 h 6901480"/>
                <a:gd name="connsiteX8" fmla="*/ 9168641 w 9353946"/>
                <a:gd name="connsiteY8" fmla="*/ 6693477 h 6901480"/>
                <a:gd name="connsiteX9" fmla="*/ 9161714 w 9353946"/>
                <a:gd name="connsiteY9" fmla="*/ 192231 h 6901480"/>
                <a:gd name="connsiteX10" fmla="*/ 416033 w 9353946"/>
                <a:gd name="connsiteY10" fmla="*/ 206087 h 6901480"/>
                <a:gd name="connsiteX0" fmla="*/ 229299 w 9373299"/>
                <a:gd name="connsiteY0" fmla="*/ 0 h 6858000"/>
                <a:gd name="connsiteX1" fmla="*/ 9373299 w 9373299"/>
                <a:gd name="connsiteY1" fmla="*/ 0 h 6858000"/>
                <a:gd name="connsiteX2" fmla="*/ 9373299 w 9373299"/>
                <a:gd name="connsiteY2" fmla="*/ 6858000 h 6858000"/>
                <a:gd name="connsiteX3" fmla="*/ 229299 w 9373299"/>
                <a:gd name="connsiteY3" fmla="*/ 6858000 h 6858000"/>
                <a:gd name="connsiteX4" fmla="*/ 229299 w 9373299"/>
                <a:gd name="connsiteY4" fmla="*/ 0 h 6858000"/>
                <a:gd name="connsiteX5" fmla="*/ 435386 w 9373299"/>
                <a:gd name="connsiteY5" fmla="*/ 206087 h 6858000"/>
                <a:gd name="connsiteX6" fmla="*/ 426149 w 9373299"/>
                <a:gd name="connsiteY6" fmla="*/ 6324600 h 6858000"/>
                <a:gd name="connsiteX7" fmla="*/ 749999 w 9373299"/>
                <a:gd name="connsiteY7" fmla="*/ 6686550 h 6858000"/>
                <a:gd name="connsiteX8" fmla="*/ 9187994 w 9373299"/>
                <a:gd name="connsiteY8" fmla="*/ 6693477 h 6858000"/>
                <a:gd name="connsiteX9" fmla="*/ 9181067 w 9373299"/>
                <a:gd name="connsiteY9" fmla="*/ 192231 h 6858000"/>
                <a:gd name="connsiteX10" fmla="*/ 435386 w 9373299"/>
                <a:gd name="connsiteY10" fmla="*/ 20608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206087 w 9144000"/>
                <a:gd name="connsiteY5" fmla="*/ 206087 h 6858000"/>
                <a:gd name="connsiteX6" fmla="*/ 196850 w 9144000"/>
                <a:gd name="connsiteY6" fmla="*/ 63246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1768 w 9144000"/>
                <a:gd name="connsiteY9" fmla="*/ 192231 h 6858000"/>
                <a:gd name="connsiteX10" fmla="*/ 206087 w 9144000"/>
                <a:gd name="connsiteY10" fmla="*/ 20608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206087 w 9144000"/>
                <a:gd name="connsiteY5" fmla="*/ 206087 h 6858000"/>
                <a:gd name="connsiteX6" fmla="*/ 196850 w 9144000"/>
                <a:gd name="connsiteY6" fmla="*/ 63246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1768 w 9144000"/>
                <a:gd name="connsiteY9" fmla="*/ 192231 h 6858000"/>
                <a:gd name="connsiteX10" fmla="*/ 206087 w 9144000"/>
                <a:gd name="connsiteY10" fmla="*/ 20608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206087 w 9144000"/>
                <a:gd name="connsiteY5" fmla="*/ 206087 h 6858000"/>
                <a:gd name="connsiteX6" fmla="*/ 196850 w 9144000"/>
                <a:gd name="connsiteY6" fmla="*/ 63246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1768 w 9144000"/>
                <a:gd name="connsiteY9" fmla="*/ 192231 h 6858000"/>
                <a:gd name="connsiteX10" fmla="*/ 206087 w 9144000"/>
                <a:gd name="connsiteY10" fmla="*/ 20608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206087 w 9144000"/>
                <a:gd name="connsiteY5" fmla="*/ 206087 h 6858000"/>
                <a:gd name="connsiteX6" fmla="*/ 196850 w 9144000"/>
                <a:gd name="connsiteY6" fmla="*/ 63246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1768 w 9144000"/>
                <a:gd name="connsiteY9" fmla="*/ 192231 h 6858000"/>
                <a:gd name="connsiteX10" fmla="*/ 206087 w 9144000"/>
                <a:gd name="connsiteY10" fmla="*/ 20608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206087 w 9144000"/>
                <a:gd name="connsiteY5" fmla="*/ 206087 h 6858000"/>
                <a:gd name="connsiteX6" fmla="*/ 196850 w 9144000"/>
                <a:gd name="connsiteY6" fmla="*/ 63373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1768 w 9144000"/>
                <a:gd name="connsiteY9" fmla="*/ 192231 h 6858000"/>
                <a:gd name="connsiteX10" fmla="*/ 206087 w 9144000"/>
                <a:gd name="connsiteY10" fmla="*/ 20608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206087 w 9144000"/>
                <a:gd name="connsiteY5" fmla="*/ 206087 h 6858000"/>
                <a:gd name="connsiteX6" fmla="*/ 196850 w 9144000"/>
                <a:gd name="connsiteY6" fmla="*/ 63373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1768 w 9144000"/>
                <a:gd name="connsiteY9" fmla="*/ 192231 h 6858000"/>
                <a:gd name="connsiteX10" fmla="*/ 206087 w 9144000"/>
                <a:gd name="connsiteY10" fmla="*/ 20608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288637 w 9144000"/>
                <a:gd name="connsiteY5" fmla="*/ 282287 h 6858000"/>
                <a:gd name="connsiteX6" fmla="*/ 196850 w 9144000"/>
                <a:gd name="connsiteY6" fmla="*/ 63373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1768 w 9144000"/>
                <a:gd name="connsiteY9" fmla="*/ 192231 h 6858000"/>
                <a:gd name="connsiteX10" fmla="*/ 288637 w 9144000"/>
                <a:gd name="connsiteY10" fmla="*/ 28228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10837 w 9144000"/>
                <a:gd name="connsiteY5" fmla="*/ 117187 h 6858000"/>
                <a:gd name="connsiteX6" fmla="*/ 196850 w 9144000"/>
                <a:gd name="connsiteY6" fmla="*/ 63373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1768 w 9144000"/>
                <a:gd name="connsiteY9" fmla="*/ 192231 h 6858000"/>
                <a:gd name="connsiteX10" fmla="*/ 110837 w 9144000"/>
                <a:gd name="connsiteY10" fmla="*/ 11718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93387 w 9144000"/>
                <a:gd name="connsiteY5" fmla="*/ 212437 h 6858000"/>
                <a:gd name="connsiteX6" fmla="*/ 196850 w 9144000"/>
                <a:gd name="connsiteY6" fmla="*/ 63373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1768 w 9144000"/>
                <a:gd name="connsiteY9" fmla="*/ 192231 h 6858000"/>
                <a:gd name="connsiteX10" fmla="*/ 193387 w 9144000"/>
                <a:gd name="connsiteY10" fmla="*/ 21243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93387 w 9144000"/>
                <a:gd name="connsiteY5" fmla="*/ 212437 h 6858000"/>
                <a:gd name="connsiteX6" fmla="*/ 196850 w 9144000"/>
                <a:gd name="connsiteY6" fmla="*/ 63373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1768 w 9144000"/>
                <a:gd name="connsiteY9" fmla="*/ 192231 h 6858000"/>
                <a:gd name="connsiteX10" fmla="*/ 193387 w 9144000"/>
                <a:gd name="connsiteY10" fmla="*/ 21243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93387 w 9144000"/>
                <a:gd name="connsiteY5" fmla="*/ 212437 h 6858000"/>
                <a:gd name="connsiteX6" fmla="*/ 196850 w 9144000"/>
                <a:gd name="connsiteY6" fmla="*/ 63373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8118 w 9144000"/>
                <a:gd name="connsiteY9" fmla="*/ 204931 h 6858000"/>
                <a:gd name="connsiteX10" fmla="*/ 193387 w 9144000"/>
                <a:gd name="connsiteY10" fmla="*/ 21243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93387 w 9144000"/>
                <a:gd name="connsiteY5" fmla="*/ 212437 h 6858000"/>
                <a:gd name="connsiteX6" fmla="*/ 196850 w 9144000"/>
                <a:gd name="connsiteY6" fmla="*/ 63373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8118 w 9144000"/>
                <a:gd name="connsiteY9" fmla="*/ 204931 h 6858000"/>
                <a:gd name="connsiteX10" fmla="*/ 8566150 w 9144000"/>
                <a:gd name="connsiteY10" fmla="*/ 209551 h 6858000"/>
                <a:gd name="connsiteX11" fmla="*/ 193387 w 9144000"/>
                <a:gd name="connsiteY11" fmla="*/ 212437 h 6858000"/>
                <a:gd name="connsiteX0" fmla="*/ 0 w 9584138"/>
                <a:gd name="connsiteY0" fmla="*/ 25260 h 6883260"/>
                <a:gd name="connsiteX1" fmla="*/ 9144000 w 9584138"/>
                <a:gd name="connsiteY1" fmla="*/ 25260 h 6883260"/>
                <a:gd name="connsiteX2" fmla="*/ 9144000 w 9584138"/>
                <a:gd name="connsiteY2" fmla="*/ 6883260 h 6883260"/>
                <a:gd name="connsiteX3" fmla="*/ 0 w 9584138"/>
                <a:gd name="connsiteY3" fmla="*/ 6883260 h 6883260"/>
                <a:gd name="connsiteX4" fmla="*/ 0 w 9584138"/>
                <a:gd name="connsiteY4" fmla="*/ 25260 h 6883260"/>
                <a:gd name="connsiteX5" fmla="*/ 193387 w 9584138"/>
                <a:gd name="connsiteY5" fmla="*/ 237697 h 6883260"/>
                <a:gd name="connsiteX6" fmla="*/ 196850 w 9584138"/>
                <a:gd name="connsiteY6" fmla="*/ 6362560 h 6883260"/>
                <a:gd name="connsiteX7" fmla="*/ 520700 w 9584138"/>
                <a:gd name="connsiteY7" fmla="*/ 6711810 h 6883260"/>
                <a:gd name="connsiteX8" fmla="*/ 8958695 w 9584138"/>
                <a:gd name="connsiteY8" fmla="*/ 6718737 h 6883260"/>
                <a:gd name="connsiteX9" fmla="*/ 8959850 w 9584138"/>
                <a:gd name="connsiteY9" fmla="*/ 571361 h 6883260"/>
                <a:gd name="connsiteX10" fmla="*/ 8958118 w 9584138"/>
                <a:gd name="connsiteY10" fmla="*/ 230191 h 6883260"/>
                <a:gd name="connsiteX11" fmla="*/ 8566150 w 9584138"/>
                <a:gd name="connsiteY11" fmla="*/ 234811 h 6883260"/>
                <a:gd name="connsiteX12" fmla="*/ 193387 w 9584138"/>
                <a:gd name="connsiteY12" fmla="*/ 237697 h 6883260"/>
                <a:gd name="connsiteX0" fmla="*/ 0 w 9598923"/>
                <a:gd name="connsiteY0" fmla="*/ 23383 h 6881383"/>
                <a:gd name="connsiteX1" fmla="*/ 9144000 w 9598923"/>
                <a:gd name="connsiteY1" fmla="*/ 23383 h 6881383"/>
                <a:gd name="connsiteX2" fmla="*/ 9144000 w 9598923"/>
                <a:gd name="connsiteY2" fmla="*/ 6881383 h 6881383"/>
                <a:gd name="connsiteX3" fmla="*/ 0 w 9598923"/>
                <a:gd name="connsiteY3" fmla="*/ 6881383 h 6881383"/>
                <a:gd name="connsiteX4" fmla="*/ 0 w 9598923"/>
                <a:gd name="connsiteY4" fmla="*/ 23383 h 6881383"/>
                <a:gd name="connsiteX5" fmla="*/ 193387 w 9598923"/>
                <a:gd name="connsiteY5" fmla="*/ 235820 h 6881383"/>
                <a:gd name="connsiteX6" fmla="*/ 196850 w 9598923"/>
                <a:gd name="connsiteY6" fmla="*/ 6360683 h 6881383"/>
                <a:gd name="connsiteX7" fmla="*/ 520700 w 9598923"/>
                <a:gd name="connsiteY7" fmla="*/ 6709933 h 6881383"/>
                <a:gd name="connsiteX8" fmla="*/ 8958695 w 9598923"/>
                <a:gd name="connsiteY8" fmla="*/ 6716860 h 6881383"/>
                <a:gd name="connsiteX9" fmla="*/ 8959850 w 9598923"/>
                <a:gd name="connsiteY9" fmla="*/ 569484 h 6881383"/>
                <a:gd name="connsiteX10" fmla="*/ 8566150 w 9598923"/>
                <a:gd name="connsiteY10" fmla="*/ 232934 h 6881383"/>
                <a:gd name="connsiteX11" fmla="*/ 193387 w 9598923"/>
                <a:gd name="connsiteY11" fmla="*/ 235820 h 6881383"/>
                <a:gd name="connsiteX0" fmla="*/ 0 w 9598923"/>
                <a:gd name="connsiteY0" fmla="*/ 40657 h 6898657"/>
                <a:gd name="connsiteX1" fmla="*/ 9144000 w 9598923"/>
                <a:gd name="connsiteY1" fmla="*/ 40657 h 6898657"/>
                <a:gd name="connsiteX2" fmla="*/ 9144000 w 9598923"/>
                <a:gd name="connsiteY2" fmla="*/ 6898657 h 6898657"/>
                <a:gd name="connsiteX3" fmla="*/ 0 w 9598923"/>
                <a:gd name="connsiteY3" fmla="*/ 6898657 h 6898657"/>
                <a:gd name="connsiteX4" fmla="*/ 0 w 9598923"/>
                <a:gd name="connsiteY4" fmla="*/ 40657 h 6898657"/>
                <a:gd name="connsiteX5" fmla="*/ 193387 w 9598923"/>
                <a:gd name="connsiteY5" fmla="*/ 253094 h 6898657"/>
                <a:gd name="connsiteX6" fmla="*/ 196850 w 9598923"/>
                <a:gd name="connsiteY6" fmla="*/ 6377957 h 6898657"/>
                <a:gd name="connsiteX7" fmla="*/ 520700 w 9598923"/>
                <a:gd name="connsiteY7" fmla="*/ 6727207 h 6898657"/>
                <a:gd name="connsiteX8" fmla="*/ 8958695 w 9598923"/>
                <a:gd name="connsiteY8" fmla="*/ 6734134 h 6898657"/>
                <a:gd name="connsiteX9" fmla="*/ 8959850 w 9598923"/>
                <a:gd name="connsiteY9" fmla="*/ 586758 h 6898657"/>
                <a:gd name="connsiteX10" fmla="*/ 8566150 w 9598923"/>
                <a:gd name="connsiteY10" fmla="*/ 250208 h 6898657"/>
                <a:gd name="connsiteX11" fmla="*/ 193387 w 9598923"/>
                <a:gd name="connsiteY11" fmla="*/ 253094 h 6898657"/>
                <a:gd name="connsiteX0" fmla="*/ 0 w 9598923"/>
                <a:gd name="connsiteY0" fmla="*/ 40657 h 6898657"/>
                <a:gd name="connsiteX1" fmla="*/ 9144000 w 9598923"/>
                <a:gd name="connsiteY1" fmla="*/ 40657 h 6898657"/>
                <a:gd name="connsiteX2" fmla="*/ 9144000 w 9598923"/>
                <a:gd name="connsiteY2" fmla="*/ 6898657 h 6898657"/>
                <a:gd name="connsiteX3" fmla="*/ 0 w 9598923"/>
                <a:gd name="connsiteY3" fmla="*/ 6898657 h 6898657"/>
                <a:gd name="connsiteX4" fmla="*/ 0 w 9598923"/>
                <a:gd name="connsiteY4" fmla="*/ 40657 h 6898657"/>
                <a:gd name="connsiteX5" fmla="*/ 193387 w 9598923"/>
                <a:gd name="connsiteY5" fmla="*/ 253094 h 6898657"/>
                <a:gd name="connsiteX6" fmla="*/ 196850 w 9598923"/>
                <a:gd name="connsiteY6" fmla="*/ 6377957 h 6898657"/>
                <a:gd name="connsiteX7" fmla="*/ 520700 w 9598923"/>
                <a:gd name="connsiteY7" fmla="*/ 6727207 h 6898657"/>
                <a:gd name="connsiteX8" fmla="*/ 8958695 w 9598923"/>
                <a:gd name="connsiteY8" fmla="*/ 6734134 h 6898657"/>
                <a:gd name="connsiteX9" fmla="*/ 8959850 w 9598923"/>
                <a:gd name="connsiteY9" fmla="*/ 586758 h 6898657"/>
                <a:gd name="connsiteX10" fmla="*/ 8566150 w 9598923"/>
                <a:gd name="connsiteY10" fmla="*/ 250208 h 6898657"/>
                <a:gd name="connsiteX11" fmla="*/ 193387 w 9598923"/>
                <a:gd name="connsiteY11" fmla="*/ 253094 h 6898657"/>
                <a:gd name="connsiteX0" fmla="*/ 0 w 9598923"/>
                <a:gd name="connsiteY0" fmla="*/ 40657 h 6898657"/>
                <a:gd name="connsiteX1" fmla="*/ 9144000 w 9598923"/>
                <a:gd name="connsiteY1" fmla="*/ 40657 h 6898657"/>
                <a:gd name="connsiteX2" fmla="*/ 9144000 w 9598923"/>
                <a:gd name="connsiteY2" fmla="*/ 6898657 h 6898657"/>
                <a:gd name="connsiteX3" fmla="*/ 0 w 9598923"/>
                <a:gd name="connsiteY3" fmla="*/ 6898657 h 6898657"/>
                <a:gd name="connsiteX4" fmla="*/ 0 w 9598923"/>
                <a:gd name="connsiteY4" fmla="*/ 40657 h 6898657"/>
                <a:gd name="connsiteX5" fmla="*/ 193387 w 9598923"/>
                <a:gd name="connsiteY5" fmla="*/ 253094 h 6898657"/>
                <a:gd name="connsiteX6" fmla="*/ 196850 w 9598923"/>
                <a:gd name="connsiteY6" fmla="*/ 6377957 h 6898657"/>
                <a:gd name="connsiteX7" fmla="*/ 520700 w 9598923"/>
                <a:gd name="connsiteY7" fmla="*/ 6727207 h 6898657"/>
                <a:gd name="connsiteX8" fmla="*/ 8958695 w 9598923"/>
                <a:gd name="connsiteY8" fmla="*/ 6734134 h 6898657"/>
                <a:gd name="connsiteX9" fmla="*/ 8959850 w 9598923"/>
                <a:gd name="connsiteY9" fmla="*/ 586758 h 6898657"/>
                <a:gd name="connsiteX10" fmla="*/ 8566150 w 9598923"/>
                <a:gd name="connsiteY10" fmla="*/ 250208 h 6898657"/>
                <a:gd name="connsiteX11" fmla="*/ 193387 w 9598923"/>
                <a:gd name="connsiteY11" fmla="*/ 253094 h 6898657"/>
                <a:gd name="connsiteX0" fmla="*/ 0 w 9584544"/>
                <a:gd name="connsiteY0" fmla="*/ 41456 h 6899456"/>
                <a:gd name="connsiteX1" fmla="*/ 9144000 w 9584544"/>
                <a:gd name="connsiteY1" fmla="*/ 41456 h 6899456"/>
                <a:gd name="connsiteX2" fmla="*/ 9144000 w 9584544"/>
                <a:gd name="connsiteY2" fmla="*/ 6899456 h 6899456"/>
                <a:gd name="connsiteX3" fmla="*/ 0 w 9584544"/>
                <a:gd name="connsiteY3" fmla="*/ 6899456 h 6899456"/>
                <a:gd name="connsiteX4" fmla="*/ 0 w 9584544"/>
                <a:gd name="connsiteY4" fmla="*/ 41456 h 6899456"/>
                <a:gd name="connsiteX5" fmla="*/ 193387 w 9584544"/>
                <a:gd name="connsiteY5" fmla="*/ 253893 h 6899456"/>
                <a:gd name="connsiteX6" fmla="*/ 196850 w 9584544"/>
                <a:gd name="connsiteY6" fmla="*/ 6378756 h 6899456"/>
                <a:gd name="connsiteX7" fmla="*/ 520700 w 9584544"/>
                <a:gd name="connsiteY7" fmla="*/ 6728006 h 6899456"/>
                <a:gd name="connsiteX8" fmla="*/ 8958695 w 9584544"/>
                <a:gd name="connsiteY8" fmla="*/ 6734933 h 6899456"/>
                <a:gd name="connsiteX9" fmla="*/ 8959850 w 9584544"/>
                <a:gd name="connsiteY9" fmla="*/ 587557 h 6899456"/>
                <a:gd name="connsiteX10" fmla="*/ 8566150 w 9584544"/>
                <a:gd name="connsiteY10" fmla="*/ 251007 h 6899456"/>
                <a:gd name="connsiteX11" fmla="*/ 193387 w 9584544"/>
                <a:gd name="connsiteY11" fmla="*/ 253893 h 6899456"/>
                <a:gd name="connsiteX0" fmla="*/ 0 w 9582897"/>
                <a:gd name="connsiteY0" fmla="*/ 0 h 6858000"/>
                <a:gd name="connsiteX1" fmla="*/ 9144000 w 9582897"/>
                <a:gd name="connsiteY1" fmla="*/ 0 h 6858000"/>
                <a:gd name="connsiteX2" fmla="*/ 9144000 w 9582897"/>
                <a:gd name="connsiteY2" fmla="*/ 6858000 h 6858000"/>
                <a:gd name="connsiteX3" fmla="*/ 0 w 9582897"/>
                <a:gd name="connsiteY3" fmla="*/ 6858000 h 6858000"/>
                <a:gd name="connsiteX4" fmla="*/ 0 w 9582897"/>
                <a:gd name="connsiteY4" fmla="*/ 0 h 6858000"/>
                <a:gd name="connsiteX5" fmla="*/ 193387 w 9582897"/>
                <a:gd name="connsiteY5" fmla="*/ 212437 h 6858000"/>
                <a:gd name="connsiteX6" fmla="*/ 196850 w 9582897"/>
                <a:gd name="connsiteY6" fmla="*/ 6337300 h 6858000"/>
                <a:gd name="connsiteX7" fmla="*/ 520700 w 9582897"/>
                <a:gd name="connsiteY7" fmla="*/ 6686550 h 6858000"/>
                <a:gd name="connsiteX8" fmla="*/ 8958695 w 9582897"/>
                <a:gd name="connsiteY8" fmla="*/ 6693477 h 6858000"/>
                <a:gd name="connsiteX9" fmla="*/ 8959850 w 9582897"/>
                <a:gd name="connsiteY9" fmla="*/ 546101 h 6858000"/>
                <a:gd name="connsiteX10" fmla="*/ 8566150 w 9582897"/>
                <a:gd name="connsiteY10" fmla="*/ 209551 h 6858000"/>
                <a:gd name="connsiteX11" fmla="*/ 193387 w 9582897"/>
                <a:gd name="connsiteY11" fmla="*/ 212437 h 6858000"/>
                <a:gd name="connsiteX0" fmla="*/ 0 w 9584308"/>
                <a:gd name="connsiteY0" fmla="*/ 0 h 6858000"/>
                <a:gd name="connsiteX1" fmla="*/ 9144000 w 9584308"/>
                <a:gd name="connsiteY1" fmla="*/ 0 h 6858000"/>
                <a:gd name="connsiteX2" fmla="*/ 9144000 w 9584308"/>
                <a:gd name="connsiteY2" fmla="*/ 6858000 h 6858000"/>
                <a:gd name="connsiteX3" fmla="*/ 0 w 9584308"/>
                <a:gd name="connsiteY3" fmla="*/ 6858000 h 6858000"/>
                <a:gd name="connsiteX4" fmla="*/ 0 w 9584308"/>
                <a:gd name="connsiteY4" fmla="*/ 0 h 6858000"/>
                <a:gd name="connsiteX5" fmla="*/ 193387 w 9584308"/>
                <a:gd name="connsiteY5" fmla="*/ 212437 h 6858000"/>
                <a:gd name="connsiteX6" fmla="*/ 196850 w 9584308"/>
                <a:gd name="connsiteY6" fmla="*/ 6337300 h 6858000"/>
                <a:gd name="connsiteX7" fmla="*/ 520700 w 9584308"/>
                <a:gd name="connsiteY7" fmla="*/ 6686550 h 6858000"/>
                <a:gd name="connsiteX8" fmla="*/ 8958695 w 9584308"/>
                <a:gd name="connsiteY8" fmla="*/ 6693477 h 6858000"/>
                <a:gd name="connsiteX9" fmla="*/ 8959850 w 9584308"/>
                <a:gd name="connsiteY9" fmla="*/ 546101 h 6858000"/>
                <a:gd name="connsiteX10" fmla="*/ 8566150 w 9584308"/>
                <a:gd name="connsiteY10" fmla="*/ 209551 h 6858000"/>
                <a:gd name="connsiteX11" fmla="*/ 193387 w 9584308"/>
                <a:gd name="connsiteY11" fmla="*/ 21243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93387 w 9144000"/>
                <a:gd name="connsiteY5" fmla="*/ 212437 h 6858000"/>
                <a:gd name="connsiteX6" fmla="*/ 196850 w 9144000"/>
                <a:gd name="connsiteY6" fmla="*/ 63373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9850 w 9144000"/>
                <a:gd name="connsiteY9" fmla="*/ 546101 h 6858000"/>
                <a:gd name="connsiteX10" fmla="*/ 8566150 w 9144000"/>
                <a:gd name="connsiteY10" fmla="*/ 209551 h 6858000"/>
                <a:gd name="connsiteX11" fmla="*/ 193387 w 9144000"/>
                <a:gd name="connsiteY11" fmla="*/ 21243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93387 w 9144000"/>
                <a:gd name="connsiteY5" fmla="*/ 212437 h 6858000"/>
                <a:gd name="connsiteX6" fmla="*/ 196850 w 9144000"/>
                <a:gd name="connsiteY6" fmla="*/ 63373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9850 w 9144000"/>
                <a:gd name="connsiteY9" fmla="*/ 546101 h 6858000"/>
                <a:gd name="connsiteX10" fmla="*/ 8566150 w 9144000"/>
                <a:gd name="connsiteY10" fmla="*/ 209551 h 6858000"/>
                <a:gd name="connsiteX11" fmla="*/ 193387 w 9144000"/>
                <a:gd name="connsiteY11" fmla="*/ 21243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93387 w 9144000"/>
                <a:gd name="connsiteY5" fmla="*/ 212437 h 6858000"/>
                <a:gd name="connsiteX6" fmla="*/ 196850 w 9144000"/>
                <a:gd name="connsiteY6" fmla="*/ 63373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9850 w 9144000"/>
                <a:gd name="connsiteY9" fmla="*/ 546101 h 6858000"/>
                <a:gd name="connsiteX10" fmla="*/ 8566150 w 9144000"/>
                <a:gd name="connsiteY10" fmla="*/ 209551 h 6858000"/>
                <a:gd name="connsiteX11" fmla="*/ 193387 w 9144000"/>
                <a:gd name="connsiteY11" fmla="*/ 21243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93387 w 9144000"/>
                <a:gd name="connsiteY5" fmla="*/ 212437 h 6858000"/>
                <a:gd name="connsiteX6" fmla="*/ 196850 w 9144000"/>
                <a:gd name="connsiteY6" fmla="*/ 63373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9850 w 9144000"/>
                <a:gd name="connsiteY9" fmla="*/ 546101 h 6858000"/>
                <a:gd name="connsiteX10" fmla="*/ 8566150 w 9144000"/>
                <a:gd name="connsiteY10" fmla="*/ 209551 h 6858000"/>
                <a:gd name="connsiteX11" fmla="*/ 193387 w 9144000"/>
                <a:gd name="connsiteY11" fmla="*/ 21243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93387 w 9144000"/>
                <a:gd name="connsiteY5" fmla="*/ 212437 h 6858000"/>
                <a:gd name="connsiteX6" fmla="*/ 196850 w 9144000"/>
                <a:gd name="connsiteY6" fmla="*/ 63373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9850 w 9144000"/>
                <a:gd name="connsiteY9" fmla="*/ 546101 h 6858000"/>
                <a:gd name="connsiteX10" fmla="*/ 8566150 w 9144000"/>
                <a:gd name="connsiteY10" fmla="*/ 209551 h 6858000"/>
                <a:gd name="connsiteX11" fmla="*/ 193387 w 9144000"/>
                <a:gd name="connsiteY11" fmla="*/ 21243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93387 w 9144000"/>
                <a:gd name="connsiteY5" fmla="*/ 212437 h 6858000"/>
                <a:gd name="connsiteX6" fmla="*/ 196850 w 9144000"/>
                <a:gd name="connsiteY6" fmla="*/ 63373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9850 w 9144000"/>
                <a:gd name="connsiteY9" fmla="*/ 546101 h 6858000"/>
                <a:gd name="connsiteX10" fmla="*/ 8566150 w 9144000"/>
                <a:gd name="connsiteY10" fmla="*/ 209551 h 6858000"/>
                <a:gd name="connsiteX11" fmla="*/ 193387 w 9144000"/>
                <a:gd name="connsiteY11" fmla="*/ 21243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93387 w 9144000"/>
                <a:gd name="connsiteY5" fmla="*/ 212437 h 6858000"/>
                <a:gd name="connsiteX6" fmla="*/ 196850 w 9144000"/>
                <a:gd name="connsiteY6" fmla="*/ 63373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9850 w 9144000"/>
                <a:gd name="connsiteY9" fmla="*/ 546101 h 6858000"/>
                <a:gd name="connsiteX10" fmla="*/ 8566150 w 9144000"/>
                <a:gd name="connsiteY10" fmla="*/ 209551 h 6858000"/>
                <a:gd name="connsiteX11" fmla="*/ 193387 w 9144000"/>
                <a:gd name="connsiteY11" fmla="*/ 21243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93387 w 9144000"/>
                <a:gd name="connsiteY5" fmla="*/ 212437 h 6858000"/>
                <a:gd name="connsiteX6" fmla="*/ 196850 w 9144000"/>
                <a:gd name="connsiteY6" fmla="*/ 63373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9850 w 9144000"/>
                <a:gd name="connsiteY9" fmla="*/ 546101 h 6858000"/>
                <a:gd name="connsiteX10" fmla="*/ 8566150 w 9144000"/>
                <a:gd name="connsiteY10" fmla="*/ 209551 h 6858000"/>
                <a:gd name="connsiteX11" fmla="*/ 193387 w 9144000"/>
                <a:gd name="connsiteY11" fmla="*/ 21243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93387 w 9144000"/>
                <a:gd name="connsiteY5" fmla="*/ 212437 h 6858000"/>
                <a:gd name="connsiteX6" fmla="*/ 196850 w 9144000"/>
                <a:gd name="connsiteY6" fmla="*/ 63373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9850 w 9144000"/>
                <a:gd name="connsiteY9" fmla="*/ 546101 h 6858000"/>
                <a:gd name="connsiteX10" fmla="*/ 8566150 w 9144000"/>
                <a:gd name="connsiteY10" fmla="*/ 209551 h 6858000"/>
                <a:gd name="connsiteX11" fmla="*/ 193387 w 9144000"/>
                <a:gd name="connsiteY11" fmla="*/ 21243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93387 w 9144000"/>
                <a:gd name="connsiteY5" fmla="*/ 212437 h 6858000"/>
                <a:gd name="connsiteX6" fmla="*/ 196850 w 9144000"/>
                <a:gd name="connsiteY6" fmla="*/ 63373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9850 w 9144000"/>
                <a:gd name="connsiteY9" fmla="*/ 546101 h 6858000"/>
                <a:gd name="connsiteX10" fmla="*/ 8566150 w 9144000"/>
                <a:gd name="connsiteY10" fmla="*/ 209551 h 6858000"/>
                <a:gd name="connsiteX11" fmla="*/ 193387 w 9144000"/>
                <a:gd name="connsiteY11" fmla="*/ 21243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144000" h="6858000">
                  <a:moveTo>
                    <a:pt x="0" y="0"/>
                  </a:moveTo>
                  <a:lnTo>
                    <a:pt x="9144000" y="0"/>
                  </a:lnTo>
                  <a:lnTo>
                    <a:pt x="914400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  <a:moveTo>
                    <a:pt x="193387" y="212437"/>
                  </a:moveTo>
                  <a:cubicBezTo>
                    <a:pt x="213495" y="1298287"/>
                    <a:pt x="196850" y="5257223"/>
                    <a:pt x="196850" y="6337300"/>
                  </a:cubicBezTo>
                  <a:cubicBezTo>
                    <a:pt x="198485" y="6541077"/>
                    <a:pt x="381193" y="6688571"/>
                    <a:pt x="520700" y="6686550"/>
                  </a:cubicBezTo>
                  <a:lnTo>
                    <a:pt x="8958695" y="6693477"/>
                  </a:lnTo>
                  <a:cubicBezTo>
                    <a:pt x="8955520" y="6463819"/>
                    <a:pt x="8962776" y="807339"/>
                    <a:pt x="8959850" y="546101"/>
                  </a:cubicBezTo>
                  <a:cubicBezTo>
                    <a:pt x="8957678" y="352223"/>
                    <a:pt x="8782627" y="208012"/>
                    <a:pt x="8566150" y="209551"/>
                  </a:cubicBezTo>
                  <a:lnTo>
                    <a:pt x="193387" y="2124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r-FR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a-DK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5735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ndir un rectangle avec un coin diagonal 9"/>
          <p:cNvSpPr/>
          <p:nvPr userDrawn="1"/>
        </p:nvSpPr>
        <p:spPr>
          <a:xfrm>
            <a:off x="201600" y="151200"/>
            <a:ext cx="8748000" cy="4869104"/>
          </a:xfrm>
          <a:prstGeom prst="round2DiagRect">
            <a:avLst>
              <a:gd name="adj1" fmla="val 0"/>
              <a:gd name="adj2" fmla="val 5243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44675" y="2104363"/>
            <a:ext cx="5486400" cy="425054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ctr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44675" y="2605618"/>
            <a:ext cx="5486400" cy="603647"/>
          </a:xfrm>
        </p:spPr>
        <p:txBody>
          <a:bodyPr>
            <a:noAutofit/>
          </a:bodyPr>
          <a:lstStyle>
            <a:lvl1pPr marL="0" indent="0" algn="ctr">
              <a:buNone/>
              <a:defRPr sz="1800" i="1">
                <a:solidFill>
                  <a:schemeClr val="bg1"/>
                </a:solidFill>
              </a:defRPr>
            </a:lvl1pPr>
            <a:lvl2pPr marL="457148" indent="0">
              <a:buNone/>
              <a:defRPr sz="1200"/>
            </a:lvl2pPr>
            <a:lvl3pPr marL="914296" indent="0">
              <a:buNone/>
              <a:defRPr sz="1000"/>
            </a:lvl3pPr>
            <a:lvl4pPr marL="1371444" indent="0">
              <a:buNone/>
              <a:defRPr sz="900"/>
            </a:lvl4pPr>
            <a:lvl5pPr marL="1828592" indent="0">
              <a:buNone/>
              <a:defRPr sz="900"/>
            </a:lvl5pPr>
            <a:lvl6pPr marL="2285740" indent="0">
              <a:buNone/>
              <a:defRPr sz="900"/>
            </a:lvl6pPr>
            <a:lvl7pPr marL="2742888" indent="0">
              <a:buNone/>
              <a:defRPr sz="900"/>
            </a:lvl7pPr>
            <a:lvl8pPr marL="3200036" indent="0">
              <a:buNone/>
              <a:defRPr sz="900"/>
            </a:lvl8pPr>
            <a:lvl9pPr marL="3657184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380"/>
          <a:stretch/>
        </p:blipFill>
        <p:spPr>
          <a:xfrm>
            <a:off x="2950805" y="94788"/>
            <a:ext cx="3233287" cy="726284"/>
          </a:xfrm>
          <a:prstGeom prst="rect">
            <a:avLst/>
          </a:prstGeom>
        </p:spPr>
      </p:pic>
      <p:pic>
        <p:nvPicPr>
          <p:cNvPr id="11" name="Imag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5573" y="4675397"/>
            <a:ext cx="2523749" cy="41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663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rrondir un rectangle à un seul coin 10"/>
          <p:cNvSpPr/>
          <p:nvPr userDrawn="1"/>
        </p:nvSpPr>
        <p:spPr>
          <a:xfrm flipH="1" flipV="1">
            <a:off x="201600" y="1126333"/>
            <a:ext cx="8748000" cy="3893972"/>
          </a:xfrm>
          <a:prstGeom prst="round1Rect">
            <a:avLst>
              <a:gd name="adj" fmla="val 7152"/>
            </a:avLst>
          </a:prstGeom>
          <a:solidFill>
            <a:srgbClr val="58585A"/>
          </a:solidFill>
          <a:ln>
            <a:noFill/>
          </a:ln>
        </p:spPr>
        <p:txBody>
          <a:bodyPr vert="horz" lIns="91430" tIns="45715" rIns="91430" bIns="45715" rtlCol="0">
            <a:normAutofit/>
          </a:bodyPr>
          <a:lstStyle/>
          <a:p>
            <a:pPr marL="180954" lvl="0" indent="-180954">
              <a:spcBef>
                <a:spcPct val="20000"/>
              </a:spcBef>
              <a:buClr>
                <a:schemeClr val="tx2"/>
              </a:buClr>
              <a:buSzPct val="60000"/>
              <a:buFont typeface="Courier New" panose="02070309020205020404" pitchFamily="49" charset="0"/>
              <a:buChar char="o"/>
            </a:pPr>
            <a:endParaRPr lang="fr-FR" sz="2400" dirty="0">
              <a:latin typeface="Arial" panose="020B0604020202020204" pitchFamily="34" charset="0"/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01600" y="1126333"/>
            <a:ext cx="8718550" cy="3893972"/>
          </a:xfrm>
        </p:spPr>
        <p:txBody>
          <a:bodyPr anchor="ctr" anchorCtr="0">
            <a:normAutofit/>
          </a:bodyPr>
          <a:lstStyle>
            <a:lvl1pPr marL="265083" indent="0" algn="l">
              <a:buNone/>
              <a:defRPr sz="2000" i="1">
                <a:solidFill>
                  <a:schemeClr val="bg1"/>
                </a:solidFill>
              </a:defRPr>
            </a:lvl1pPr>
            <a:lvl2pPr marL="457148" indent="0" algn="l">
              <a:buNone/>
              <a:defRPr sz="1800" i="1">
                <a:solidFill>
                  <a:schemeClr val="bg1"/>
                </a:solidFill>
              </a:defRPr>
            </a:lvl2pPr>
            <a:lvl3pPr marL="914296" indent="0" algn="l">
              <a:buNone/>
              <a:defRPr sz="1600" i="1">
                <a:solidFill>
                  <a:schemeClr val="bg1"/>
                </a:solidFill>
              </a:defRPr>
            </a:lvl3pPr>
            <a:lvl4pPr marL="1371444" indent="0" algn="l">
              <a:buNone/>
              <a:defRPr sz="1400" i="1">
                <a:solidFill>
                  <a:schemeClr val="bg1"/>
                </a:solidFill>
              </a:defRPr>
            </a:lvl4pPr>
            <a:lvl5pPr marL="1828592" indent="0" algn="l">
              <a:buNone/>
              <a:defRPr sz="14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701685" y="4800050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‹nr.›</a:t>
            </a:fld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599" y="150131"/>
            <a:ext cx="8748000" cy="913098"/>
          </a:xfrm>
          <a:prstGeom prst="round1Rect">
            <a:avLst>
              <a:gd name="adj" fmla="val 28673"/>
            </a:avLst>
          </a:prstGeom>
          <a:solidFill>
            <a:schemeClr val="accent2"/>
          </a:solidFill>
        </p:spPr>
        <p:txBody>
          <a:bodyPr vert="horz" lIns="91430" tIns="45715" rIns="91430" bIns="45715" rtlCol="0" anchor="ctr">
            <a:normAutofit/>
          </a:bodyPr>
          <a:lstStyle>
            <a:lvl1pPr algn="l">
              <a:defRPr lang="fr-FR" sz="2800" b="1">
                <a:solidFill>
                  <a:schemeClr val="bg1"/>
                </a:solidFill>
              </a:defRPr>
            </a:lvl1pPr>
          </a:lstStyle>
          <a:p>
            <a:pPr marL="271433" lvl="0" indent="0" algn="l"/>
            <a:r>
              <a:rPr lang="fr-FR" dirty="0" smtClean="0"/>
              <a:t>Cliquez et modifiez le titre</a:t>
            </a:r>
            <a:endParaRPr lang="fr-FR" dirty="0"/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380"/>
          <a:stretch/>
        </p:blipFill>
        <p:spPr>
          <a:xfrm>
            <a:off x="2950805" y="1076491"/>
            <a:ext cx="3233287" cy="72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2961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8"/>
          <p:cNvSpPr>
            <a:spLocks noGrp="1"/>
          </p:cNvSpPr>
          <p:nvPr>
            <p:ph type="pic" sz="quarter" idx="11"/>
          </p:nvPr>
        </p:nvSpPr>
        <p:spPr>
          <a:xfrm flipH="1" flipV="1">
            <a:off x="201599" y="1126903"/>
            <a:ext cx="8748000" cy="3893400"/>
          </a:xfrm>
          <a:prstGeom prst="round1Rect">
            <a:avLst>
              <a:gd name="adj" fmla="val 7926"/>
            </a:avLst>
          </a:prstGeom>
          <a:blipFill dpi="0" rotWithShape="0">
            <a:blip r:embed="rId2"/>
            <a:srcRect/>
            <a:stretch>
              <a:fillRect/>
            </a:stretch>
          </a:blipFill>
        </p:spPr>
        <p:txBody>
          <a:bodyPr vert="horz" lIns="91430" tIns="45715" rIns="91430" bIns="45715" rtlCol="0" anchor="t" anchorCtr="0">
            <a:normAutofit/>
          </a:bodyPr>
          <a:lstStyle>
            <a:lvl1pPr>
              <a:defRPr lang="fr-FR" sz="500" dirty="0"/>
            </a:lvl1pPr>
          </a:lstStyle>
          <a:p>
            <a:pPr marL="0" lvl="0" indent="0">
              <a:buNone/>
            </a:pPr>
            <a:endParaRPr lang="fr-FR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4"/>
          </p:nvPr>
        </p:nvSpPr>
        <p:spPr>
          <a:xfrm>
            <a:off x="2438397" y="3234794"/>
            <a:ext cx="5971999" cy="1371600"/>
          </a:xfrm>
        </p:spPr>
        <p:txBody>
          <a:bodyPr anchor="b" anchorCtr="0">
            <a:noAutofit/>
          </a:bodyPr>
          <a:lstStyle>
            <a:lvl1pPr algn="r">
              <a:defRPr sz="1600" i="1">
                <a:solidFill>
                  <a:schemeClr val="bg1"/>
                </a:solidFill>
              </a:defRPr>
            </a:lvl1pPr>
            <a:lvl2pPr algn="r">
              <a:defRPr sz="1400" i="1">
                <a:solidFill>
                  <a:schemeClr val="bg1"/>
                </a:solidFill>
              </a:defRPr>
            </a:lvl2pPr>
            <a:lvl3pPr algn="r">
              <a:defRPr sz="1200" i="1">
                <a:solidFill>
                  <a:schemeClr val="bg1"/>
                </a:solidFill>
              </a:defRPr>
            </a:lvl3pPr>
            <a:lvl4pPr algn="r">
              <a:defRPr sz="1100" i="1">
                <a:solidFill>
                  <a:schemeClr val="bg1"/>
                </a:solidFill>
              </a:defRPr>
            </a:lvl4pPr>
            <a:lvl5pPr algn="r">
              <a:defRPr sz="11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599" y="150131"/>
            <a:ext cx="8748000" cy="913098"/>
          </a:xfrm>
          <a:prstGeom prst="round1Rect">
            <a:avLst>
              <a:gd name="adj" fmla="val 28673"/>
            </a:avLst>
          </a:prstGeom>
          <a:solidFill>
            <a:schemeClr val="accent2"/>
          </a:solidFill>
        </p:spPr>
        <p:txBody>
          <a:bodyPr vert="horz" lIns="91430" tIns="45715" rIns="91430" bIns="45715" rtlCol="0" anchor="ctr">
            <a:normAutofit/>
          </a:bodyPr>
          <a:lstStyle>
            <a:lvl1pPr algn="l">
              <a:defRPr lang="fr-FR" sz="2800" b="1">
                <a:solidFill>
                  <a:schemeClr val="bg1"/>
                </a:solidFill>
              </a:defRPr>
            </a:lvl1pPr>
          </a:lstStyle>
          <a:p>
            <a:pPr marL="271433" lvl="0" indent="0" algn="l"/>
            <a:r>
              <a:rPr lang="fr-FR" dirty="0" smtClean="0"/>
              <a:t>Cliquez et modifiez le titre</a:t>
            </a:r>
            <a:endParaRPr lang="fr-FR" dirty="0"/>
          </a:p>
        </p:txBody>
      </p:sp>
      <p:pic>
        <p:nvPicPr>
          <p:cNvPr id="6" name="Billede 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380"/>
          <a:stretch/>
        </p:blipFill>
        <p:spPr>
          <a:xfrm>
            <a:off x="2950805" y="1076491"/>
            <a:ext cx="3233287" cy="72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1046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pour une image  18"/>
          <p:cNvSpPr>
            <a:spLocks noGrp="1"/>
          </p:cNvSpPr>
          <p:nvPr>
            <p:ph type="pic" sz="quarter" idx="11"/>
          </p:nvPr>
        </p:nvSpPr>
        <p:spPr>
          <a:xfrm flipH="1" flipV="1">
            <a:off x="201600" y="949568"/>
            <a:ext cx="4888799" cy="3645989"/>
          </a:xfrm>
          <a:prstGeom prst="round1Rect">
            <a:avLst>
              <a:gd name="adj" fmla="val 4915"/>
            </a:avLst>
          </a:prstGeom>
          <a:blipFill dpi="0" rotWithShape="0">
            <a:blip r:embed="rId2"/>
            <a:srcRect/>
            <a:stretch>
              <a:fillRect/>
            </a:stretch>
          </a:blipFill>
        </p:spPr>
        <p:txBody>
          <a:bodyPr vert="horz" lIns="91430" tIns="45715" rIns="91430" bIns="45715" rtlCol="0" anchor="t" anchorCtr="0">
            <a:normAutofit/>
          </a:bodyPr>
          <a:lstStyle>
            <a:lvl1pPr>
              <a:defRPr lang="fr-FR" sz="500" dirty="0"/>
            </a:lvl1pPr>
          </a:lstStyle>
          <a:p>
            <a:pPr marL="0" lvl="0" indent="0">
              <a:buNone/>
            </a:pPr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0"/>
          </p:nvPr>
        </p:nvSpPr>
        <p:spPr>
          <a:xfrm>
            <a:off x="5187600" y="956806"/>
            <a:ext cx="3762000" cy="3638641"/>
          </a:xfrm>
          <a:solidFill>
            <a:srgbClr val="00AEC7"/>
          </a:solidFill>
        </p:spPr>
        <p:txBody>
          <a:bodyPr anchor="ctr" anchorCtr="0">
            <a:noAutofit/>
          </a:bodyPr>
          <a:lstStyle>
            <a:lvl1pPr algn="l" defTabSz="457148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6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algn="l" defTabSz="457148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algn="l" defTabSz="457148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algn="l" defTabSz="457148" rtl="0" eaLnBrk="1" latinLnBrk="0" hangingPunct="1">
              <a:spcBef>
                <a:spcPct val="20000"/>
              </a:spcBef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algn="l" defTabSz="457148" rtl="0" eaLnBrk="1" latinLnBrk="0" hangingPunct="1">
              <a:spcBef>
                <a:spcPct val="20000"/>
              </a:spcBef>
              <a:defRPr lang="fr-FR" sz="12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8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151201"/>
            <a:ext cx="8748000" cy="729129"/>
          </a:xfrm>
          <a:prstGeom prst="round1Rect">
            <a:avLst>
              <a:gd name="adj" fmla="val 50000"/>
            </a:avLst>
          </a:prstGeom>
          <a:solidFill>
            <a:schemeClr val="accent2"/>
          </a:solidFill>
        </p:spPr>
        <p:txBody>
          <a:bodyPr vert="horz" lIns="91430" tIns="45715" rIns="91430" bIns="45715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4800050"/>
            <a:ext cx="28956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 smtClean="0"/>
              <a:t>Informationsmøde d. 6. oktober 2017</a:t>
            </a:r>
            <a:endParaRPr lang="fr-FR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4800050"/>
            <a:ext cx="21336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‹nr.›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67379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599" y="1447801"/>
            <a:ext cx="7936089" cy="3225800"/>
          </a:xfrm>
          <a:noFill/>
        </p:spPr>
        <p:txBody>
          <a:bodyPr anchor="t" anchorCtr="0">
            <a:normAutofit/>
          </a:bodyPr>
          <a:lstStyle>
            <a:lvl1pPr marL="179368" indent="-179368">
              <a:buClr>
                <a:srgbClr val="9C9E9F"/>
              </a:buClr>
              <a:buSzPct val="70000"/>
              <a:buFontTx/>
              <a:buBlip>
                <a:blip r:embed="rId2"/>
              </a:buBlip>
              <a:defRPr sz="2000" b="0">
                <a:solidFill>
                  <a:schemeClr val="tx1"/>
                </a:solidFill>
              </a:defRPr>
            </a:lvl1pPr>
            <a:lvl2pPr marL="450798" indent="-179368">
              <a:buClr>
                <a:srgbClr val="E2001A"/>
              </a:buClr>
              <a:buSzPct val="70000"/>
              <a:buFontTx/>
              <a:buBlip>
                <a:blip r:embed="rId3"/>
              </a:buBlip>
              <a:defRPr sz="1600" b="0" i="1">
                <a:solidFill>
                  <a:srgbClr val="E2001A"/>
                </a:solidFill>
              </a:defRPr>
            </a:lvl2pPr>
            <a:lvl3pPr marL="631753" indent="-180954">
              <a:buClr>
                <a:srgbClr val="E2001A"/>
              </a:buClr>
              <a:buSzPct val="50000"/>
              <a:buFontTx/>
              <a:buBlip>
                <a:blip r:embed="rId3"/>
              </a:buBlip>
              <a:defRPr sz="1200" b="0">
                <a:solidFill>
                  <a:schemeClr val="tx1"/>
                </a:solidFill>
              </a:defRPr>
            </a:lvl3pPr>
            <a:lvl4pPr>
              <a:defRPr sz="1400" b="0">
                <a:solidFill>
                  <a:schemeClr val="tx1"/>
                </a:solidFill>
              </a:defRPr>
            </a:lvl4pPr>
            <a:lvl5pPr>
              <a:defRPr sz="14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151201"/>
            <a:ext cx="8748000" cy="729129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2"/>
          </a:solidFill>
        </p:spPr>
        <p:txBody>
          <a:bodyPr vert="horz" lIns="91430" tIns="45715" rIns="91430" bIns="45715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4800050"/>
            <a:ext cx="28956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 smtClean="0"/>
              <a:t>Informationsmøde d. 6. oktober 2017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4800050"/>
            <a:ext cx="21336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‹nr.›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06008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151201"/>
            <a:ext cx="8748000" cy="729129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2"/>
          </a:solidFill>
        </p:spPr>
        <p:txBody>
          <a:bodyPr vert="horz" lIns="91430" tIns="45715" rIns="91430" bIns="45715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0"/>
          </p:nvPr>
        </p:nvSpPr>
        <p:spPr>
          <a:xfrm>
            <a:off x="4884611" y="1992923"/>
            <a:ext cx="3778303" cy="2680677"/>
          </a:xfrm>
        </p:spPr>
        <p:txBody>
          <a:bodyPr/>
          <a:lstStyle/>
          <a:p>
            <a:endParaRPr lang="fr-FR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1"/>
          </p:nvPr>
        </p:nvSpPr>
        <p:spPr>
          <a:xfrm>
            <a:off x="666480" y="1211384"/>
            <a:ext cx="3524738" cy="685800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200" b="0"/>
            </a:lvl1pPr>
            <a:lvl2pPr marL="265082" indent="0">
              <a:buNone/>
              <a:defRPr sz="1100"/>
            </a:lvl2pPr>
            <a:lvl3pPr marL="801597" indent="0">
              <a:buNone/>
              <a:defRPr sz="900"/>
            </a:lvl3pPr>
            <a:lvl4pPr marL="1371444" indent="0">
              <a:buNone/>
              <a:defRPr sz="1000"/>
            </a:lvl4pPr>
            <a:lvl5pPr marL="1828592" indent="0">
              <a:buNone/>
              <a:defRPr sz="10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13" name="Espace réservé du texte 9"/>
          <p:cNvSpPr>
            <a:spLocks noGrp="1"/>
          </p:cNvSpPr>
          <p:nvPr>
            <p:ph type="body" sz="quarter" idx="12"/>
          </p:nvPr>
        </p:nvSpPr>
        <p:spPr>
          <a:xfrm>
            <a:off x="4884610" y="1211384"/>
            <a:ext cx="3524738" cy="685800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200" b="0"/>
            </a:lvl1pPr>
            <a:lvl2pPr marL="265082" indent="0">
              <a:buNone/>
              <a:defRPr sz="1100"/>
            </a:lvl2pPr>
            <a:lvl3pPr marL="801597" indent="0">
              <a:buNone/>
              <a:defRPr sz="900"/>
            </a:lvl3pPr>
            <a:lvl4pPr marL="1371444" indent="0">
              <a:buNone/>
              <a:defRPr sz="1000"/>
            </a:lvl4pPr>
            <a:lvl5pPr marL="1828592" indent="0">
              <a:buNone/>
              <a:defRPr sz="10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14" name="Espace réservé du graphique 2"/>
          <p:cNvSpPr>
            <a:spLocks noGrp="1"/>
          </p:cNvSpPr>
          <p:nvPr>
            <p:ph type="chart" sz="quarter" idx="13"/>
          </p:nvPr>
        </p:nvSpPr>
        <p:spPr>
          <a:xfrm>
            <a:off x="666481" y="1992923"/>
            <a:ext cx="3202135" cy="2680677"/>
          </a:xfrm>
        </p:spPr>
        <p:txBody>
          <a:bodyPr/>
          <a:lstStyle/>
          <a:p>
            <a:endParaRPr lang="fr-FR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4800050"/>
            <a:ext cx="28956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 smtClean="0"/>
              <a:t>Informationsmøde d. 6. oktober 2017</a:t>
            </a:r>
            <a:endParaRPr lang="fr-FR" dirty="0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4800050"/>
            <a:ext cx="21336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‹nr.›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1529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1447801"/>
            <a:ext cx="3978276" cy="3225800"/>
          </a:xfrm>
          <a:noFill/>
        </p:spPr>
        <p:txBody>
          <a:bodyPr anchor="t" anchorCtr="0">
            <a:normAutofit/>
          </a:bodyPr>
          <a:lstStyle>
            <a:lvl1pPr marL="179368" indent="-179368">
              <a:buClr>
                <a:srgbClr val="9C9E9F"/>
              </a:buClr>
              <a:buSzPct val="70000"/>
              <a:buFontTx/>
              <a:buBlip>
                <a:blip r:embed="rId2"/>
              </a:buBlip>
              <a:defRPr sz="2000" b="0">
                <a:solidFill>
                  <a:schemeClr val="tx1"/>
                </a:solidFill>
              </a:defRPr>
            </a:lvl1pPr>
            <a:lvl2pPr marL="450798" indent="-179368">
              <a:buClr>
                <a:srgbClr val="E2001A"/>
              </a:buClr>
              <a:buSzPct val="70000"/>
              <a:buFontTx/>
              <a:buBlip>
                <a:blip r:embed="rId3"/>
              </a:buBlip>
              <a:defRPr sz="1600" b="0" i="1">
                <a:solidFill>
                  <a:srgbClr val="E2001A"/>
                </a:solidFill>
              </a:defRPr>
            </a:lvl2pPr>
            <a:lvl3pPr marL="631753" indent="-180954">
              <a:buClr>
                <a:srgbClr val="E2001A"/>
              </a:buClr>
              <a:buSzPct val="50000"/>
              <a:buFontTx/>
              <a:buBlip>
                <a:blip r:embed="rId3"/>
              </a:buBlip>
              <a:defRPr sz="1200" b="0">
                <a:solidFill>
                  <a:schemeClr val="tx1"/>
                </a:solidFill>
              </a:defRPr>
            </a:lvl3pPr>
            <a:lvl4pPr>
              <a:defRPr sz="1400" b="0">
                <a:solidFill>
                  <a:schemeClr val="tx1"/>
                </a:solidFill>
              </a:defRPr>
            </a:lvl4pPr>
            <a:lvl5pPr>
              <a:defRPr sz="14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151201"/>
            <a:ext cx="8748000" cy="729129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2"/>
          </a:solidFill>
        </p:spPr>
        <p:txBody>
          <a:bodyPr vert="horz" lIns="91430" tIns="45715" rIns="91430" bIns="45715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0"/>
          </p:nvPr>
        </p:nvSpPr>
        <p:spPr>
          <a:xfrm>
            <a:off x="4767387" y="1447801"/>
            <a:ext cx="3778303" cy="3225800"/>
          </a:xfrm>
        </p:spPr>
        <p:txBody>
          <a:bodyPr/>
          <a:lstStyle/>
          <a:p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4800050"/>
            <a:ext cx="28956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 smtClean="0"/>
              <a:t>Informationsmøde d. 6. oktober 2017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4800050"/>
            <a:ext cx="21336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‹nr.›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72363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151201"/>
            <a:ext cx="8748000" cy="729129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2"/>
          </a:solidFill>
        </p:spPr>
        <p:txBody>
          <a:bodyPr vert="horz" lIns="91430" tIns="45715" rIns="91430" bIns="45715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4800050"/>
            <a:ext cx="28956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 smtClean="0"/>
              <a:t>Informationsmøde d. 6. oktober 2017</a:t>
            </a:r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4800050"/>
            <a:ext cx="21336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‹nr.›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34777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599" y="1447801"/>
            <a:ext cx="7936089" cy="3225800"/>
          </a:xfrm>
          <a:noFill/>
        </p:spPr>
        <p:txBody>
          <a:bodyPr anchor="t" anchorCtr="0">
            <a:normAutofit/>
          </a:bodyPr>
          <a:lstStyle>
            <a:lvl1pPr marL="179368" indent="-179368">
              <a:buClr>
                <a:srgbClr val="9C9E9F"/>
              </a:buClr>
              <a:buSzPct val="70000"/>
              <a:buFontTx/>
              <a:buBlip>
                <a:blip r:embed="rId2"/>
              </a:buBlip>
              <a:defRPr sz="2000" b="0">
                <a:solidFill>
                  <a:schemeClr val="tx1"/>
                </a:solidFill>
              </a:defRPr>
            </a:lvl1pPr>
            <a:lvl2pPr marL="450798" indent="-179368">
              <a:buClr>
                <a:srgbClr val="E2001A"/>
              </a:buClr>
              <a:buSzPct val="70000"/>
              <a:buFontTx/>
              <a:buBlip>
                <a:blip r:embed="rId3"/>
              </a:buBlip>
              <a:defRPr sz="1600" b="0" i="1">
                <a:solidFill>
                  <a:srgbClr val="E2001A"/>
                </a:solidFill>
              </a:defRPr>
            </a:lvl2pPr>
            <a:lvl3pPr marL="631753" indent="-180954">
              <a:buClr>
                <a:srgbClr val="E2001A"/>
              </a:buClr>
              <a:buSzPct val="50000"/>
              <a:buFontTx/>
              <a:buBlip>
                <a:blip r:embed="rId3"/>
              </a:buBlip>
              <a:defRPr sz="1200" b="0">
                <a:solidFill>
                  <a:schemeClr val="tx1"/>
                </a:solidFill>
              </a:defRPr>
            </a:lvl3pPr>
            <a:lvl4pPr>
              <a:defRPr sz="1400" b="0">
                <a:solidFill>
                  <a:schemeClr val="tx1"/>
                </a:solidFill>
              </a:defRPr>
            </a:lvl4pPr>
            <a:lvl5pPr>
              <a:defRPr sz="14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fr-FR" dirty="0"/>
          </a:p>
        </p:txBody>
      </p:sp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151201"/>
            <a:ext cx="8748000" cy="729129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5"/>
          </a:solidFill>
        </p:spPr>
        <p:txBody>
          <a:bodyPr vert="horz" lIns="91430" tIns="45715" rIns="91430" bIns="45715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4800050"/>
            <a:ext cx="28956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 smtClean="0"/>
              <a:t>Informationsmøde d. 6. oktober 2017</a:t>
            </a:r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4800050"/>
            <a:ext cx="21336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‹nr.›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98969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ndir un rectangle avec un coin diagonal 9"/>
          <p:cNvSpPr/>
          <p:nvPr userDrawn="1"/>
        </p:nvSpPr>
        <p:spPr>
          <a:xfrm>
            <a:off x="201600" y="151200"/>
            <a:ext cx="8748000" cy="4869104"/>
          </a:xfrm>
          <a:prstGeom prst="round2DiagRect">
            <a:avLst>
              <a:gd name="adj1" fmla="val 0"/>
              <a:gd name="adj2" fmla="val 5243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44675" y="2104363"/>
            <a:ext cx="5486400" cy="425054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ctr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44675" y="2605618"/>
            <a:ext cx="5486400" cy="603647"/>
          </a:xfrm>
        </p:spPr>
        <p:txBody>
          <a:bodyPr>
            <a:noAutofit/>
          </a:bodyPr>
          <a:lstStyle>
            <a:lvl1pPr marL="0" indent="0" algn="ctr">
              <a:buNone/>
              <a:defRPr sz="1800" i="1">
                <a:solidFill>
                  <a:schemeClr val="bg1"/>
                </a:solidFill>
              </a:defRPr>
            </a:lvl1pPr>
            <a:lvl2pPr marL="457148" indent="0">
              <a:buNone/>
              <a:defRPr sz="1200"/>
            </a:lvl2pPr>
            <a:lvl3pPr marL="914296" indent="0">
              <a:buNone/>
              <a:defRPr sz="1000"/>
            </a:lvl3pPr>
            <a:lvl4pPr marL="1371444" indent="0">
              <a:buNone/>
              <a:defRPr sz="900"/>
            </a:lvl4pPr>
            <a:lvl5pPr marL="1828592" indent="0">
              <a:buNone/>
              <a:defRPr sz="900"/>
            </a:lvl5pPr>
            <a:lvl6pPr marL="2285740" indent="0">
              <a:buNone/>
              <a:defRPr sz="900"/>
            </a:lvl6pPr>
            <a:lvl7pPr marL="2742888" indent="0">
              <a:buNone/>
              <a:defRPr sz="900"/>
            </a:lvl7pPr>
            <a:lvl8pPr marL="3200036" indent="0">
              <a:buNone/>
              <a:defRPr sz="900"/>
            </a:lvl8pPr>
            <a:lvl9pPr marL="3657184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380"/>
          <a:stretch/>
        </p:blipFill>
        <p:spPr>
          <a:xfrm>
            <a:off x="2950805" y="94788"/>
            <a:ext cx="3233287" cy="726284"/>
          </a:xfrm>
          <a:prstGeom prst="rect">
            <a:avLst/>
          </a:prstGeom>
        </p:spPr>
      </p:pic>
      <p:pic>
        <p:nvPicPr>
          <p:cNvPr id="11" name="Imag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5573" y="4675397"/>
            <a:ext cx="2523749" cy="41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3990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rrondir un rectangle à un seul coin 10"/>
          <p:cNvSpPr/>
          <p:nvPr userDrawn="1"/>
        </p:nvSpPr>
        <p:spPr>
          <a:xfrm flipH="1" flipV="1">
            <a:off x="201600" y="1126333"/>
            <a:ext cx="8748000" cy="3893972"/>
          </a:xfrm>
          <a:prstGeom prst="round1Rect">
            <a:avLst>
              <a:gd name="adj" fmla="val 7152"/>
            </a:avLst>
          </a:prstGeom>
          <a:solidFill>
            <a:srgbClr val="58585A"/>
          </a:solidFill>
          <a:ln>
            <a:noFill/>
          </a:ln>
        </p:spPr>
        <p:txBody>
          <a:bodyPr vert="horz" lIns="91430" tIns="45715" rIns="91430" bIns="45715" rtlCol="0">
            <a:normAutofit/>
          </a:bodyPr>
          <a:lstStyle/>
          <a:p>
            <a:pPr marL="180954" lvl="0" indent="-180954">
              <a:spcBef>
                <a:spcPct val="20000"/>
              </a:spcBef>
              <a:buClr>
                <a:schemeClr val="tx2"/>
              </a:buClr>
              <a:buSzPct val="60000"/>
              <a:buFont typeface="Courier New" panose="02070309020205020404" pitchFamily="49" charset="0"/>
              <a:buChar char="o"/>
            </a:pPr>
            <a:endParaRPr lang="fr-FR" sz="2400" dirty="0">
              <a:latin typeface="Arial" panose="020B0604020202020204" pitchFamily="34" charset="0"/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01600" y="1126333"/>
            <a:ext cx="8718550" cy="3893972"/>
          </a:xfrm>
        </p:spPr>
        <p:txBody>
          <a:bodyPr anchor="ctr" anchorCtr="0">
            <a:normAutofit/>
          </a:bodyPr>
          <a:lstStyle>
            <a:lvl1pPr marL="265083" indent="0" algn="l">
              <a:buNone/>
              <a:defRPr sz="2000" i="1">
                <a:solidFill>
                  <a:schemeClr val="bg1"/>
                </a:solidFill>
              </a:defRPr>
            </a:lvl1pPr>
            <a:lvl2pPr marL="457148" indent="0" algn="l">
              <a:buNone/>
              <a:defRPr sz="1800" i="1">
                <a:solidFill>
                  <a:schemeClr val="bg1"/>
                </a:solidFill>
              </a:defRPr>
            </a:lvl2pPr>
            <a:lvl3pPr marL="914296" indent="0" algn="l">
              <a:buNone/>
              <a:defRPr sz="1600" i="1">
                <a:solidFill>
                  <a:schemeClr val="bg1"/>
                </a:solidFill>
              </a:defRPr>
            </a:lvl3pPr>
            <a:lvl4pPr marL="1371444" indent="0" algn="l">
              <a:buNone/>
              <a:defRPr sz="1400" i="1">
                <a:solidFill>
                  <a:schemeClr val="bg1"/>
                </a:solidFill>
              </a:defRPr>
            </a:lvl4pPr>
            <a:lvl5pPr marL="1828592" indent="0" algn="l">
              <a:buNone/>
              <a:defRPr sz="14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701685" y="4800050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‹nr.›</a:t>
            </a:fld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599" y="150131"/>
            <a:ext cx="8748000" cy="913098"/>
          </a:xfrm>
          <a:prstGeom prst="round1Rect">
            <a:avLst>
              <a:gd name="adj" fmla="val 28673"/>
            </a:avLst>
          </a:prstGeom>
          <a:solidFill>
            <a:schemeClr val="accent3"/>
          </a:solidFill>
        </p:spPr>
        <p:txBody>
          <a:bodyPr vert="horz" lIns="91430" tIns="45715" rIns="91430" bIns="45715" rtlCol="0" anchor="ctr">
            <a:normAutofit/>
          </a:bodyPr>
          <a:lstStyle>
            <a:lvl1pPr algn="l">
              <a:defRPr lang="fr-FR" sz="2800" b="1">
                <a:solidFill>
                  <a:schemeClr val="bg1"/>
                </a:solidFill>
              </a:defRPr>
            </a:lvl1pPr>
          </a:lstStyle>
          <a:p>
            <a:pPr marL="271433" lvl="0" indent="0" algn="l"/>
            <a:r>
              <a:rPr lang="fr-FR" dirty="0" smtClean="0"/>
              <a:t>Cliquez et modifiez le titre</a:t>
            </a:r>
            <a:endParaRPr lang="fr-FR" dirty="0"/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380"/>
          <a:stretch/>
        </p:blipFill>
        <p:spPr>
          <a:xfrm>
            <a:off x="2950805" y="1076491"/>
            <a:ext cx="3233287" cy="72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732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8"/>
          <p:cNvSpPr>
            <a:spLocks noGrp="1"/>
          </p:cNvSpPr>
          <p:nvPr>
            <p:ph type="pic" sz="quarter" idx="11"/>
          </p:nvPr>
        </p:nvSpPr>
        <p:spPr>
          <a:xfrm flipH="1" flipV="1">
            <a:off x="201599" y="1126903"/>
            <a:ext cx="8748000" cy="3893400"/>
          </a:xfrm>
          <a:prstGeom prst="round1Rect">
            <a:avLst>
              <a:gd name="adj" fmla="val 7926"/>
            </a:avLst>
          </a:prstGeom>
          <a:blipFill dpi="0" rotWithShape="0">
            <a:blip r:embed="rId2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500"/>
            </a:lvl1pPr>
          </a:lstStyle>
          <a:p>
            <a:endParaRPr lang="fr-FR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4"/>
          </p:nvPr>
        </p:nvSpPr>
        <p:spPr>
          <a:xfrm>
            <a:off x="2438397" y="3234794"/>
            <a:ext cx="5971999" cy="1371600"/>
          </a:xfrm>
        </p:spPr>
        <p:txBody>
          <a:bodyPr anchor="b" anchorCtr="0">
            <a:noAutofit/>
          </a:bodyPr>
          <a:lstStyle>
            <a:lvl1pPr algn="r">
              <a:defRPr sz="1600" i="1">
                <a:solidFill>
                  <a:schemeClr val="bg1"/>
                </a:solidFill>
              </a:defRPr>
            </a:lvl1pPr>
            <a:lvl2pPr algn="r">
              <a:defRPr sz="1400" i="1">
                <a:solidFill>
                  <a:schemeClr val="bg1"/>
                </a:solidFill>
              </a:defRPr>
            </a:lvl2pPr>
            <a:lvl3pPr algn="r">
              <a:defRPr sz="1200" i="1">
                <a:solidFill>
                  <a:schemeClr val="bg1"/>
                </a:solidFill>
              </a:defRPr>
            </a:lvl3pPr>
            <a:lvl4pPr algn="r">
              <a:defRPr sz="1100" i="1">
                <a:solidFill>
                  <a:schemeClr val="bg1"/>
                </a:solidFill>
              </a:defRPr>
            </a:lvl4pPr>
            <a:lvl5pPr algn="r">
              <a:defRPr sz="11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599" y="150131"/>
            <a:ext cx="8748000" cy="913098"/>
          </a:xfrm>
          <a:prstGeom prst="round1Rect">
            <a:avLst>
              <a:gd name="adj" fmla="val 28673"/>
            </a:avLst>
          </a:prstGeom>
          <a:solidFill>
            <a:schemeClr val="accent3"/>
          </a:solidFill>
        </p:spPr>
        <p:txBody>
          <a:bodyPr vert="horz" lIns="91430" tIns="45715" rIns="91430" bIns="45715" rtlCol="0" anchor="ctr">
            <a:normAutofit/>
          </a:bodyPr>
          <a:lstStyle>
            <a:lvl1pPr algn="l">
              <a:defRPr lang="fr-FR" sz="2800" b="1">
                <a:solidFill>
                  <a:schemeClr val="bg1"/>
                </a:solidFill>
              </a:defRPr>
            </a:lvl1pPr>
          </a:lstStyle>
          <a:p>
            <a:pPr marL="271433" lvl="0" indent="0" algn="l"/>
            <a:r>
              <a:rPr lang="fr-FR" dirty="0" smtClean="0"/>
              <a:t>Cliquez et modifiez le titre</a:t>
            </a:r>
            <a:endParaRPr lang="fr-FR" dirty="0"/>
          </a:p>
        </p:txBody>
      </p:sp>
      <p:pic>
        <p:nvPicPr>
          <p:cNvPr id="6" name="Billede 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380"/>
          <a:stretch/>
        </p:blipFill>
        <p:spPr>
          <a:xfrm>
            <a:off x="2950805" y="1076491"/>
            <a:ext cx="3233287" cy="72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4134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pour une image  18"/>
          <p:cNvSpPr>
            <a:spLocks noGrp="1"/>
          </p:cNvSpPr>
          <p:nvPr>
            <p:ph type="pic" sz="quarter" idx="11"/>
          </p:nvPr>
        </p:nvSpPr>
        <p:spPr>
          <a:xfrm flipH="1" flipV="1">
            <a:off x="201600" y="949568"/>
            <a:ext cx="4888799" cy="3645989"/>
          </a:xfrm>
          <a:prstGeom prst="round1Rect">
            <a:avLst>
              <a:gd name="adj" fmla="val 4915"/>
            </a:avLst>
          </a:prstGeom>
          <a:blipFill dpi="0" rotWithShape="0">
            <a:blip r:embed="rId2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500"/>
            </a:lvl1pPr>
          </a:lstStyle>
          <a:p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0"/>
          </p:nvPr>
        </p:nvSpPr>
        <p:spPr>
          <a:xfrm>
            <a:off x="5187600" y="956806"/>
            <a:ext cx="3762000" cy="3638641"/>
          </a:xfrm>
          <a:solidFill>
            <a:srgbClr val="00AEC7"/>
          </a:solidFill>
        </p:spPr>
        <p:txBody>
          <a:bodyPr anchor="ctr" anchorCtr="0">
            <a:noAutofit/>
          </a:bodyPr>
          <a:lstStyle>
            <a:lvl1pPr algn="l" defTabSz="457148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6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algn="l" defTabSz="457148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algn="l" defTabSz="457148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algn="l" defTabSz="457148" rtl="0" eaLnBrk="1" latinLnBrk="0" hangingPunct="1">
              <a:spcBef>
                <a:spcPct val="20000"/>
              </a:spcBef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algn="l" defTabSz="457148" rtl="0" eaLnBrk="1" latinLnBrk="0" hangingPunct="1">
              <a:spcBef>
                <a:spcPct val="20000"/>
              </a:spcBef>
              <a:defRPr lang="fr-FR" sz="12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8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151201"/>
            <a:ext cx="8748000" cy="729129"/>
          </a:xfrm>
          <a:prstGeom prst="round1Rect">
            <a:avLst>
              <a:gd name="adj" fmla="val 50000"/>
            </a:avLst>
          </a:prstGeom>
          <a:solidFill>
            <a:schemeClr val="accent3"/>
          </a:solidFill>
        </p:spPr>
        <p:txBody>
          <a:bodyPr vert="horz" lIns="91430" tIns="45715" rIns="91430" bIns="45715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4800050"/>
            <a:ext cx="28956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 smtClean="0"/>
              <a:t>Informationsmøde d. 6. oktober 2017</a:t>
            </a:r>
            <a:endParaRPr lang="fr-FR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4800050"/>
            <a:ext cx="21336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‹nr.›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91758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599" y="1447801"/>
            <a:ext cx="7936089" cy="3225800"/>
          </a:xfrm>
          <a:noFill/>
        </p:spPr>
        <p:txBody>
          <a:bodyPr anchor="t" anchorCtr="0">
            <a:normAutofit/>
          </a:bodyPr>
          <a:lstStyle>
            <a:lvl1pPr marL="179368" indent="-179368">
              <a:buClr>
                <a:srgbClr val="9C9E9F"/>
              </a:buClr>
              <a:buSzPct val="70000"/>
              <a:buFontTx/>
              <a:buBlip>
                <a:blip r:embed="rId2"/>
              </a:buBlip>
              <a:defRPr sz="1800" b="0">
                <a:solidFill>
                  <a:schemeClr val="tx1"/>
                </a:solidFill>
              </a:defRPr>
            </a:lvl1pPr>
            <a:lvl2pPr marL="450798" indent="-179368">
              <a:buClr>
                <a:srgbClr val="E2001A"/>
              </a:buClr>
              <a:buSzPct val="70000"/>
              <a:buFontTx/>
              <a:buBlip>
                <a:blip r:embed="rId3"/>
              </a:buBlip>
              <a:defRPr sz="1400" b="0" i="1">
                <a:solidFill>
                  <a:srgbClr val="E2001A"/>
                </a:solidFill>
              </a:defRPr>
            </a:lvl2pPr>
            <a:lvl3pPr marL="631753" indent="-180954">
              <a:buClr>
                <a:srgbClr val="E2001A"/>
              </a:buClr>
              <a:buSzPct val="50000"/>
              <a:buFontTx/>
              <a:buBlip>
                <a:blip r:embed="rId3"/>
              </a:buBlip>
              <a:defRPr sz="1100" b="0">
                <a:solidFill>
                  <a:schemeClr val="tx1"/>
                </a:solidFill>
              </a:defRPr>
            </a:lvl3pPr>
            <a:lvl4pPr>
              <a:defRPr sz="1200" b="0">
                <a:solidFill>
                  <a:schemeClr val="tx1"/>
                </a:solidFill>
              </a:defRPr>
            </a:lvl4pPr>
            <a:lvl5pPr>
              <a:defRPr sz="12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151201"/>
            <a:ext cx="8748000" cy="729129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3"/>
          </a:solidFill>
        </p:spPr>
        <p:txBody>
          <a:bodyPr vert="horz" lIns="91430" tIns="45715" rIns="91430" bIns="45715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4800050"/>
            <a:ext cx="28956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 smtClean="0"/>
              <a:t>Informationsmøde d. 6. oktober 2017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4800050"/>
            <a:ext cx="21336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‹nr.›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41246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151201"/>
            <a:ext cx="8748000" cy="729129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3"/>
          </a:solidFill>
        </p:spPr>
        <p:txBody>
          <a:bodyPr vert="horz" lIns="91430" tIns="45715" rIns="91430" bIns="45715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0"/>
          </p:nvPr>
        </p:nvSpPr>
        <p:spPr>
          <a:xfrm>
            <a:off x="4884611" y="1992923"/>
            <a:ext cx="3778303" cy="2680677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fr-FR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1"/>
          </p:nvPr>
        </p:nvSpPr>
        <p:spPr>
          <a:xfrm>
            <a:off x="666480" y="1211384"/>
            <a:ext cx="3524738" cy="685800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200" b="0"/>
            </a:lvl1pPr>
            <a:lvl2pPr marL="265082" indent="0">
              <a:buNone/>
              <a:defRPr sz="1100"/>
            </a:lvl2pPr>
            <a:lvl3pPr marL="801597" indent="0">
              <a:buNone/>
              <a:defRPr sz="900"/>
            </a:lvl3pPr>
            <a:lvl4pPr marL="1371444" indent="0">
              <a:buNone/>
              <a:defRPr sz="1000"/>
            </a:lvl4pPr>
            <a:lvl5pPr marL="1828592" indent="0">
              <a:buNone/>
              <a:defRPr sz="10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13" name="Espace réservé du texte 9"/>
          <p:cNvSpPr>
            <a:spLocks noGrp="1"/>
          </p:cNvSpPr>
          <p:nvPr>
            <p:ph type="body" sz="quarter" idx="12"/>
          </p:nvPr>
        </p:nvSpPr>
        <p:spPr>
          <a:xfrm>
            <a:off x="4884610" y="1211384"/>
            <a:ext cx="3524738" cy="685800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200" b="0"/>
            </a:lvl1pPr>
            <a:lvl2pPr marL="265082" indent="0">
              <a:buNone/>
              <a:defRPr sz="1100"/>
            </a:lvl2pPr>
            <a:lvl3pPr marL="801597" indent="0">
              <a:buNone/>
              <a:defRPr sz="900"/>
            </a:lvl3pPr>
            <a:lvl4pPr marL="1371444" indent="0">
              <a:buNone/>
              <a:defRPr sz="1000"/>
            </a:lvl4pPr>
            <a:lvl5pPr marL="1828592" indent="0">
              <a:buNone/>
              <a:defRPr sz="10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14" name="Espace réservé du graphique 2"/>
          <p:cNvSpPr>
            <a:spLocks noGrp="1"/>
          </p:cNvSpPr>
          <p:nvPr>
            <p:ph type="chart" sz="quarter" idx="13"/>
          </p:nvPr>
        </p:nvSpPr>
        <p:spPr>
          <a:xfrm>
            <a:off x="666481" y="1992923"/>
            <a:ext cx="3202135" cy="2680677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4800050"/>
            <a:ext cx="28956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 smtClean="0"/>
              <a:t>Informationsmøde d. 6. oktober 2017</a:t>
            </a:r>
            <a:endParaRPr lang="fr-FR" dirty="0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4800050"/>
            <a:ext cx="21336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‹nr.›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15296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1447801"/>
            <a:ext cx="3978276" cy="3225800"/>
          </a:xfrm>
          <a:noFill/>
        </p:spPr>
        <p:txBody>
          <a:bodyPr anchor="t" anchorCtr="0">
            <a:normAutofit/>
          </a:bodyPr>
          <a:lstStyle>
            <a:lvl1pPr marL="179368" indent="-179368">
              <a:buClr>
                <a:srgbClr val="9C9E9F"/>
              </a:buClr>
              <a:buSzPct val="70000"/>
              <a:buFontTx/>
              <a:buBlip>
                <a:blip r:embed="rId2"/>
              </a:buBlip>
              <a:defRPr sz="1800" b="0">
                <a:solidFill>
                  <a:schemeClr val="tx1"/>
                </a:solidFill>
              </a:defRPr>
            </a:lvl1pPr>
            <a:lvl2pPr marL="450798" indent="-179368">
              <a:buClr>
                <a:srgbClr val="E2001A"/>
              </a:buClr>
              <a:buSzPct val="70000"/>
              <a:buFontTx/>
              <a:buBlip>
                <a:blip r:embed="rId3"/>
              </a:buBlip>
              <a:defRPr sz="1400" b="0" i="1">
                <a:solidFill>
                  <a:srgbClr val="E2001A"/>
                </a:solidFill>
              </a:defRPr>
            </a:lvl2pPr>
            <a:lvl3pPr marL="631753" indent="-180954">
              <a:buClr>
                <a:srgbClr val="E2001A"/>
              </a:buClr>
              <a:buSzPct val="50000"/>
              <a:buFontTx/>
              <a:buBlip>
                <a:blip r:embed="rId3"/>
              </a:buBlip>
              <a:defRPr sz="1100" b="0">
                <a:solidFill>
                  <a:schemeClr val="tx1"/>
                </a:solidFill>
              </a:defRPr>
            </a:lvl3pPr>
            <a:lvl4pPr>
              <a:defRPr sz="1200" b="0">
                <a:solidFill>
                  <a:schemeClr val="tx1"/>
                </a:solidFill>
              </a:defRPr>
            </a:lvl4pPr>
            <a:lvl5pPr>
              <a:defRPr sz="12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151201"/>
            <a:ext cx="8748000" cy="729129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3"/>
          </a:solidFill>
        </p:spPr>
        <p:txBody>
          <a:bodyPr vert="horz" lIns="91430" tIns="45715" rIns="91430" bIns="45715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0"/>
          </p:nvPr>
        </p:nvSpPr>
        <p:spPr>
          <a:xfrm>
            <a:off x="4767387" y="1447801"/>
            <a:ext cx="3778303" cy="3225800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4800050"/>
            <a:ext cx="28956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 smtClean="0"/>
              <a:t>Informationsmøde d. 6. oktober 2017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4800050"/>
            <a:ext cx="21336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‹nr.›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14067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151201"/>
            <a:ext cx="8748000" cy="729129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3"/>
          </a:solidFill>
        </p:spPr>
        <p:txBody>
          <a:bodyPr vert="horz" lIns="91430" tIns="45715" rIns="91430" bIns="45715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4800050"/>
            <a:ext cx="28956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 smtClean="0"/>
              <a:t>Informationsmøde d. 6. oktober 2017</a:t>
            </a:r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4800050"/>
            <a:ext cx="21336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‹nr.›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06759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ndir un rectangle avec un coin diagonal 9"/>
          <p:cNvSpPr/>
          <p:nvPr userDrawn="1"/>
        </p:nvSpPr>
        <p:spPr>
          <a:xfrm>
            <a:off x="201600" y="151200"/>
            <a:ext cx="8748000" cy="4869104"/>
          </a:xfrm>
          <a:prstGeom prst="round2DiagRect">
            <a:avLst>
              <a:gd name="adj1" fmla="val 0"/>
              <a:gd name="adj2" fmla="val 5243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44675" y="2104363"/>
            <a:ext cx="5486400" cy="425054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ctr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44675" y="2605618"/>
            <a:ext cx="5486400" cy="603647"/>
          </a:xfrm>
        </p:spPr>
        <p:txBody>
          <a:bodyPr>
            <a:noAutofit/>
          </a:bodyPr>
          <a:lstStyle>
            <a:lvl1pPr marL="0" indent="0" algn="ctr">
              <a:buNone/>
              <a:defRPr sz="1800" i="1">
                <a:solidFill>
                  <a:schemeClr val="bg1"/>
                </a:solidFill>
              </a:defRPr>
            </a:lvl1pPr>
            <a:lvl2pPr marL="457148" indent="0">
              <a:buNone/>
              <a:defRPr sz="1200"/>
            </a:lvl2pPr>
            <a:lvl3pPr marL="914296" indent="0">
              <a:buNone/>
              <a:defRPr sz="1000"/>
            </a:lvl3pPr>
            <a:lvl4pPr marL="1371444" indent="0">
              <a:buNone/>
              <a:defRPr sz="900"/>
            </a:lvl4pPr>
            <a:lvl5pPr marL="1828592" indent="0">
              <a:buNone/>
              <a:defRPr sz="900"/>
            </a:lvl5pPr>
            <a:lvl6pPr marL="2285740" indent="0">
              <a:buNone/>
              <a:defRPr sz="900"/>
            </a:lvl6pPr>
            <a:lvl7pPr marL="2742888" indent="0">
              <a:buNone/>
              <a:defRPr sz="900"/>
            </a:lvl7pPr>
            <a:lvl8pPr marL="3200036" indent="0">
              <a:buNone/>
              <a:defRPr sz="900"/>
            </a:lvl8pPr>
            <a:lvl9pPr marL="3657184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380"/>
          <a:stretch/>
        </p:blipFill>
        <p:spPr>
          <a:xfrm>
            <a:off x="2950805" y="94788"/>
            <a:ext cx="3233287" cy="726284"/>
          </a:xfrm>
          <a:prstGeom prst="rect">
            <a:avLst/>
          </a:prstGeom>
        </p:spPr>
      </p:pic>
      <p:pic>
        <p:nvPicPr>
          <p:cNvPr id="11" name="Imag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5573" y="4675397"/>
            <a:ext cx="2523749" cy="41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7877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rrondir un rectangle à un seul coin 10"/>
          <p:cNvSpPr/>
          <p:nvPr userDrawn="1"/>
        </p:nvSpPr>
        <p:spPr>
          <a:xfrm flipH="1" flipV="1">
            <a:off x="201600" y="1126333"/>
            <a:ext cx="8748000" cy="3893972"/>
          </a:xfrm>
          <a:prstGeom prst="round1Rect">
            <a:avLst>
              <a:gd name="adj" fmla="val 7152"/>
            </a:avLst>
          </a:prstGeom>
          <a:solidFill>
            <a:srgbClr val="58585A"/>
          </a:solidFill>
          <a:ln>
            <a:noFill/>
          </a:ln>
        </p:spPr>
        <p:txBody>
          <a:bodyPr vert="horz" lIns="91430" tIns="45715" rIns="91430" bIns="45715" rtlCol="0">
            <a:normAutofit/>
          </a:bodyPr>
          <a:lstStyle/>
          <a:p>
            <a:pPr marL="180954" lvl="0" indent="-180954">
              <a:spcBef>
                <a:spcPct val="20000"/>
              </a:spcBef>
              <a:buClr>
                <a:schemeClr val="tx2"/>
              </a:buClr>
              <a:buSzPct val="60000"/>
              <a:buFont typeface="Courier New" panose="02070309020205020404" pitchFamily="49" charset="0"/>
              <a:buChar char="o"/>
            </a:pPr>
            <a:endParaRPr lang="fr-FR" sz="2400" dirty="0">
              <a:latin typeface="Arial" panose="020B0604020202020204" pitchFamily="34" charset="0"/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01600" y="1126333"/>
            <a:ext cx="8718550" cy="3893972"/>
          </a:xfrm>
        </p:spPr>
        <p:txBody>
          <a:bodyPr anchor="ctr" anchorCtr="0">
            <a:normAutofit/>
          </a:bodyPr>
          <a:lstStyle>
            <a:lvl1pPr marL="265083" indent="0" algn="l">
              <a:buNone/>
              <a:defRPr sz="2000" i="1">
                <a:solidFill>
                  <a:schemeClr val="bg1"/>
                </a:solidFill>
              </a:defRPr>
            </a:lvl1pPr>
            <a:lvl2pPr marL="457148" indent="0" algn="l">
              <a:buNone/>
              <a:defRPr sz="1800" i="1">
                <a:solidFill>
                  <a:schemeClr val="bg1"/>
                </a:solidFill>
              </a:defRPr>
            </a:lvl2pPr>
            <a:lvl3pPr marL="914296" indent="0" algn="l">
              <a:buNone/>
              <a:defRPr sz="1600" i="1">
                <a:solidFill>
                  <a:schemeClr val="bg1"/>
                </a:solidFill>
              </a:defRPr>
            </a:lvl3pPr>
            <a:lvl4pPr marL="1371444" indent="0" algn="l">
              <a:buNone/>
              <a:defRPr sz="1400" i="1">
                <a:solidFill>
                  <a:schemeClr val="bg1"/>
                </a:solidFill>
              </a:defRPr>
            </a:lvl4pPr>
            <a:lvl5pPr marL="1828592" indent="0" algn="l">
              <a:buNone/>
              <a:defRPr sz="14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701685" y="4800050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‹nr.›</a:t>
            </a:fld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599" y="150131"/>
            <a:ext cx="8748000" cy="913098"/>
          </a:xfrm>
          <a:prstGeom prst="round1Rect">
            <a:avLst>
              <a:gd name="adj" fmla="val 28673"/>
            </a:avLst>
          </a:prstGeom>
          <a:solidFill>
            <a:schemeClr val="accent4"/>
          </a:solidFill>
        </p:spPr>
        <p:txBody>
          <a:bodyPr vert="horz" lIns="91430" tIns="45715" rIns="91430" bIns="45715" rtlCol="0" anchor="ctr">
            <a:normAutofit/>
          </a:bodyPr>
          <a:lstStyle>
            <a:lvl1pPr algn="l">
              <a:defRPr lang="fr-FR" sz="2800" b="1">
                <a:solidFill>
                  <a:schemeClr val="bg1"/>
                </a:solidFill>
              </a:defRPr>
            </a:lvl1pPr>
          </a:lstStyle>
          <a:p>
            <a:pPr marL="271433" lvl="0" indent="0" algn="l"/>
            <a:r>
              <a:rPr lang="fr-FR" dirty="0" smtClean="0"/>
              <a:t>Cliquez et modifiez le titre</a:t>
            </a:r>
            <a:endParaRPr lang="fr-FR" dirty="0"/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380"/>
          <a:stretch/>
        </p:blipFill>
        <p:spPr>
          <a:xfrm>
            <a:off x="2950805" y="1076491"/>
            <a:ext cx="3233287" cy="72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69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ndir un rectangle avec un coin diagonal 9"/>
          <p:cNvSpPr/>
          <p:nvPr userDrawn="1"/>
        </p:nvSpPr>
        <p:spPr>
          <a:xfrm>
            <a:off x="201600" y="151200"/>
            <a:ext cx="8748000" cy="4869104"/>
          </a:xfrm>
          <a:prstGeom prst="round2DiagRect">
            <a:avLst>
              <a:gd name="adj1" fmla="val 0"/>
              <a:gd name="adj2" fmla="val 5243"/>
            </a:avLst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44675" y="2104363"/>
            <a:ext cx="5486400" cy="425054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ctr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44675" y="2605618"/>
            <a:ext cx="5486400" cy="603647"/>
          </a:xfrm>
        </p:spPr>
        <p:txBody>
          <a:bodyPr>
            <a:noAutofit/>
          </a:bodyPr>
          <a:lstStyle>
            <a:lvl1pPr marL="0" indent="0" algn="ctr">
              <a:buNone/>
              <a:defRPr sz="1800" i="1">
                <a:solidFill>
                  <a:schemeClr val="bg1"/>
                </a:solidFill>
              </a:defRPr>
            </a:lvl1pPr>
            <a:lvl2pPr marL="457148" indent="0">
              <a:buNone/>
              <a:defRPr sz="1200"/>
            </a:lvl2pPr>
            <a:lvl3pPr marL="914296" indent="0">
              <a:buNone/>
              <a:defRPr sz="1000"/>
            </a:lvl3pPr>
            <a:lvl4pPr marL="1371444" indent="0">
              <a:buNone/>
              <a:defRPr sz="900"/>
            </a:lvl4pPr>
            <a:lvl5pPr marL="1828592" indent="0">
              <a:buNone/>
              <a:defRPr sz="900"/>
            </a:lvl5pPr>
            <a:lvl6pPr marL="2285740" indent="0">
              <a:buNone/>
              <a:defRPr sz="900"/>
            </a:lvl6pPr>
            <a:lvl7pPr marL="2742888" indent="0">
              <a:buNone/>
              <a:defRPr sz="900"/>
            </a:lvl7pPr>
            <a:lvl8pPr marL="3200036" indent="0">
              <a:buNone/>
              <a:defRPr sz="900"/>
            </a:lvl8pPr>
            <a:lvl9pPr marL="3657184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380"/>
          <a:stretch/>
        </p:blipFill>
        <p:spPr>
          <a:xfrm>
            <a:off x="2950805" y="94788"/>
            <a:ext cx="3233287" cy="726284"/>
          </a:xfrm>
          <a:prstGeom prst="rect">
            <a:avLst/>
          </a:prstGeom>
        </p:spPr>
      </p:pic>
      <p:pic>
        <p:nvPicPr>
          <p:cNvPr id="11" name="Imag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5573" y="4675397"/>
            <a:ext cx="2523749" cy="41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9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8"/>
          <p:cNvSpPr>
            <a:spLocks noGrp="1"/>
          </p:cNvSpPr>
          <p:nvPr>
            <p:ph type="pic" sz="quarter" idx="11"/>
          </p:nvPr>
        </p:nvSpPr>
        <p:spPr>
          <a:xfrm flipH="1" flipV="1">
            <a:off x="201599" y="1126903"/>
            <a:ext cx="8748000" cy="3893400"/>
          </a:xfrm>
          <a:prstGeom prst="round1Rect">
            <a:avLst>
              <a:gd name="adj" fmla="val 7926"/>
            </a:avLst>
          </a:prstGeom>
          <a:blipFill dpi="0" rotWithShape="0">
            <a:blip r:embed="rId2"/>
            <a:srcRect/>
            <a:stretch>
              <a:fillRect/>
            </a:stretch>
          </a:blipFill>
        </p:spPr>
        <p:txBody>
          <a:bodyPr vert="horz" lIns="91430" tIns="45715" rIns="91430" bIns="45715" rtlCol="0" anchor="t" anchorCtr="0">
            <a:normAutofit/>
          </a:bodyPr>
          <a:lstStyle>
            <a:lvl1pPr>
              <a:defRPr lang="fr-FR" sz="500" dirty="0"/>
            </a:lvl1pPr>
          </a:lstStyle>
          <a:p>
            <a:pPr marL="0" lvl="0" indent="0">
              <a:buNone/>
            </a:pPr>
            <a:endParaRPr lang="fr-FR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4"/>
          </p:nvPr>
        </p:nvSpPr>
        <p:spPr>
          <a:xfrm>
            <a:off x="2438397" y="3234794"/>
            <a:ext cx="5971999" cy="1371600"/>
          </a:xfrm>
        </p:spPr>
        <p:txBody>
          <a:bodyPr anchor="b" anchorCtr="0">
            <a:noAutofit/>
          </a:bodyPr>
          <a:lstStyle>
            <a:lvl1pPr algn="r">
              <a:defRPr sz="1600" i="1">
                <a:solidFill>
                  <a:schemeClr val="bg1"/>
                </a:solidFill>
              </a:defRPr>
            </a:lvl1pPr>
            <a:lvl2pPr algn="r">
              <a:defRPr sz="1400" i="1">
                <a:solidFill>
                  <a:schemeClr val="bg1"/>
                </a:solidFill>
              </a:defRPr>
            </a:lvl2pPr>
            <a:lvl3pPr algn="r">
              <a:defRPr sz="1200" i="1">
                <a:solidFill>
                  <a:schemeClr val="bg1"/>
                </a:solidFill>
              </a:defRPr>
            </a:lvl3pPr>
            <a:lvl4pPr algn="r">
              <a:defRPr sz="1100" i="1">
                <a:solidFill>
                  <a:schemeClr val="bg1"/>
                </a:solidFill>
              </a:defRPr>
            </a:lvl4pPr>
            <a:lvl5pPr algn="r">
              <a:defRPr sz="11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599" y="150131"/>
            <a:ext cx="8748000" cy="913098"/>
          </a:xfrm>
          <a:prstGeom prst="round1Rect">
            <a:avLst>
              <a:gd name="adj" fmla="val 28673"/>
            </a:avLst>
          </a:prstGeom>
          <a:solidFill>
            <a:schemeClr val="accent4"/>
          </a:solidFill>
        </p:spPr>
        <p:txBody>
          <a:bodyPr vert="horz" lIns="91430" tIns="45715" rIns="91430" bIns="45715" rtlCol="0" anchor="ctr">
            <a:normAutofit/>
          </a:bodyPr>
          <a:lstStyle>
            <a:lvl1pPr algn="l">
              <a:defRPr lang="fr-FR" sz="2800" b="1">
                <a:solidFill>
                  <a:schemeClr val="bg1"/>
                </a:solidFill>
              </a:defRPr>
            </a:lvl1pPr>
          </a:lstStyle>
          <a:p>
            <a:pPr marL="271433" lvl="0" indent="0" algn="l"/>
            <a:r>
              <a:rPr lang="fr-FR" dirty="0" smtClean="0"/>
              <a:t>Cliquez et modifiez le titre</a:t>
            </a:r>
            <a:endParaRPr lang="fr-FR" dirty="0"/>
          </a:p>
        </p:txBody>
      </p:sp>
      <p:pic>
        <p:nvPicPr>
          <p:cNvPr id="6" name="Billede 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380"/>
          <a:stretch/>
        </p:blipFill>
        <p:spPr>
          <a:xfrm>
            <a:off x="2950805" y="1076491"/>
            <a:ext cx="3233287" cy="72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99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pour une image  18"/>
          <p:cNvSpPr>
            <a:spLocks noGrp="1"/>
          </p:cNvSpPr>
          <p:nvPr>
            <p:ph type="pic" sz="quarter" idx="11"/>
          </p:nvPr>
        </p:nvSpPr>
        <p:spPr>
          <a:xfrm flipH="1" flipV="1">
            <a:off x="201600" y="949568"/>
            <a:ext cx="4888799" cy="3645989"/>
          </a:xfrm>
          <a:prstGeom prst="round1Rect">
            <a:avLst>
              <a:gd name="adj" fmla="val 4915"/>
            </a:avLst>
          </a:prstGeom>
          <a:blipFill dpi="0" rotWithShape="0">
            <a:blip r:embed="rId2"/>
            <a:srcRect/>
            <a:stretch>
              <a:fillRect/>
            </a:stretch>
          </a:blipFill>
        </p:spPr>
        <p:txBody>
          <a:bodyPr vert="horz" lIns="91430" tIns="45715" rIns="91430" bIns="45715" rtlCol="0" anchor="t" anchorCtr="0">
            <a:normAutofit/>
          </a:bodyPr>
          <a:lstStyle>
            <a:lvl1pPr>
              <a:defRPr lang="fr-FR" sz="500" dirty="0"/>
            </a:lvl1pPr>
          </a:lstStyle>
          <a:p>
            <a:pPr marL="0" lvl="0" indent="0">
              <a:buNone/>
            </a:pPr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0"/>
          </p:nvPr>
        </p:nvSpPr>
        <p:spPr>
          <a:xfrm>
            <a:off x="5187600" y="956806"/>
            <a:ext cx="3762000" cy="3638641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anchor="ctr" anchorCtr="0">
            <a:noAutofit/>
          </a:bodyPr>
          <a:lstStyle>
            <a:lvl1pPr algn="l" defTabSz="457148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6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algn="l" defTabSz="457148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algn="l" defTabSz="457148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algn="l" defTabSz="457148" rtl="0" eaLnBrk="1" latinLnBrk="0" hangingPunct="1">
              <a:spcBef>
                <a:spcPct val="20000"/>
              </a:spcBef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algn="l" defTabSz="457148" rtl="0" eaLnBrk="1" latinLnBrk="0" hangingPunct="1">
              <a:spcBef>
                <a:spcPct val="20000"/>
              </a:spcBef>
              <a:defRPr lang="fr-FR" sz="12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8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151201"/>
            <a:ext cx="8748000" cy="729129"/>
          </a:xfrm>
          <a:prstGeom prst="round1Rect">
            <a:avLst>
              <a:gd name="adj" fmla="val 50000"/>
            </a:avLst>
          </a:prstGeom>
          <a:solidFill>
            <a:schemeClr val="accent3"/>
          </a:solidFill>
        </p:spPr>
        <p:txBody>
          <a:bodyPr vert="horz" lIns="91430" tIns="45715" rIns="91430" bIns="45715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4800050"/>
            <a:ext cx="28956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 dirty="0" smtClean="0"/>
              <a:t>STF Døgnkursus 2017</a:t>
            </a:r>
            <a:endParaRPr lang="da-DK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4800050"/>
            <a:ext cx="21336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‹nr.›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78502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599" y="1447801"/>
            <a:ext cx="7936089" cy="3225800"/>
          </a:xfrm>
          <a:noFill/>
        </p:spPr>
        <p:txBody>
          <a:bodyPr anchor="t" anchorCtr="0">
            <a:normAutofit/>
          </a:bodyPr>
          <a:lstStyle>
            <a:lvl1pPr marL="179368" indent="-179368">
              <a:buClr>
                <a:srgbClr val="9C9E9F"/>
              </a:buClr>
              <a:buSzPct val="70000"/>
              <a:buFontTx/>
              <a:buBlip>
                <a:blip r:embed="rId2"/>
              </a:buBlip>
              <a:defRPr sz="1800" b="0">
                <a:solidFill>
                  <a:schemeClr val="tx1"/>
                </a:solidFill>
              </a:defRPr>
            </a:lvl1pPr>
            <a:lvl2pPr marL="450798" indent="-179368">
              <a:buClr>
                <a:srgbClr val="E2001A"/>
              </a:buClr>
              <a:buSzPct val="70000"/>
              <a:buFontTx/>
              <a:buBlip>
                <a:blip r:embed="rId3"/>
              </a:buBlip>
              <a:defRPr sz="1400" b="0" i="1">
                <a:solidFill>
                  <a:srgbClr val="E2001A"/>
                </a:solidFill>
              </a:defRPr>
            </a:lvl2pPr>
            <a:lvl3pPr marL="631753" indent="-180954">
              <a:buClr>
                <a:srgbClr val="E2001A"/>
              </a:buClr>
              <a:buSzPct val="50000"/>
              <a:buFontTx/>
              <a:buBlip>
                <a:blip r:embed="rId3"/>
              </a:buBlip>
              <a:defRPr sz="1100" b="0">
                <a:solidFill>
                  <a:schemeClr val="tx1"/>
                </a:solidFill>
              </a:defRPr>
            </a:lvl3pPr>
            <a:lvl4pPr>
              <a:defRPr sz="1200" b="0">
                <a:solidFill>
                  <a:schemeClr val="tx1"/>
                </a:solidFill>
              </a:defRPr>
            </a:lvl4pPr>
            <a:lvl5pPr>
              <a:defRPr sz="12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151201"/>
            <a:ext cx="8748000" cy="729129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4"/>
          </a:solidFill>
        </p:spPr>
        <p:txBody>
          <a:bodyPr vert="horz" lIns="91430" tIns="45715" rIns="91430" bIns="45715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4800050"/>
            <a:ext cx="28956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 dirty="0" smtClean="0"/>
              <a:t>STF Døgnkursus 2017</a:t>
            </a:r>
            <a:endParaRPr lang="da-DK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4800050"/>
            <a:ext cx="21336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‹nr.›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65203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151201"/>
            <a:ext cx="8748000" cy="729129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4"/>
          </a:solidFill>
        </p:spPr>
        <p:txBody>
          <a:bodyPr vert="horz" lIns="91430" tIns="45715" rIns="91430" bIns="45715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0"/>
          </p:nvPr>
        </p:nvSpPr>
        <p:spPr>
          <a:xfrm>
            <a:off x="4884611" y="1992923"/>
            <a:ext cx="3778303" cy="2680677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fr-FR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1"/>
          </p:nvPr>
        </p:nvSpPr>
        <p:spPr>
          <a:xfrm>
            <a:off x="666480" y="1211384"/>
            <a:ext cx="3524738" cy="685800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200" b="0"/>
            </a:lvl1pPr>
            <a:lvl2pPr marL="265082" indent="0">
              <a:buNone/>
              <a:defRPr sz="1100"/>
            </a:lvl2pPr>
            <a:lvl3pPr marL="801597" indent="0">
              <a:buNone/>
              <a:defRPr sz="900"/>
            </a:lvl3pPr>
            <a:lvl4pPr marL="1371444" indent="0">
              <a:buNone/>
              <a:defRPr sz="1000"/>
            </a:lvl4pPr>
            <a:lvl5pPr marL="1828592" indent="0">
              <a:buNone/>
              <a:defRPr sz="10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13" name="Espace réservé du texte 9"/>
          <p:cNvSpPr>
            <a:spLocks noGrp="1"/>
          </p:cNvSpPr>
          <p:nvPr>
            <p:ph type="body" sz="quarter" idx="12"/>
          </p:nvPr>
        </p:nvSpPr>
        <p:spPr>
          <a:xfrm>
            <a:off x="4884610" y="1211384"/>
            <a:ext cx="3524738" cy="685800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200" b="0"/>
            </a:lvl1pPr>
            <a:lvl2pPr marL="265082" indent="0">
              <a:buNone/>
              <a:defRPr sz="1100"/>
            </a:lvl2pPr>
            <a:lvl3pPr marL="801597" indent="0">
              <a:buNone/>
              <a:defRPr sz="900"/>
            </a:lvl3pPr>
            <a:lvl4pPr marL="1371444" indent="0">
              <a:buNone/>
              <a:defRPr sz="1000"/>
            </a:lvl4pPr>
            <a:lvl5pPr marL="1828592" indent="0">
              <a:buNone/>
              <a:defRPr sz="10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14" name="Espace réservé du graphique 2"/>
          <p:cNvSpPr>
            <a:spLocks noGrp="1"/>
          </p:cNvSpPr>
          <p:nvPr>
            <p:ph type="chart" sz="quarter" idx="13"/>
          </p:nvPr>
        </p:nvSpPr>
        <p:spPr>
          <a:xfrm>
            <a:off x="666481" y="1992923"/>
            <a:ext cx="3202135" cy="2680677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4800050"/>
            <a:ext cx="28956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 dirty="0" smtClean="0"/>
              <a:t>STF Døgnkursus 2017</a:t>
            </a:r>
            <a:endParaRPr lang="da-DK" dirty="0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4800050"/>
            <a:ext cx="21336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‹nr.›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15296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1447801"/>
            <a:ext cx="3978276" cy="3225800"/>
          </a:xfrm>
          <a:noFill/>
        </p:spPr>
        <p:txBody>
          <a:bodyPr anchor="t" anchorCtr="0">
            <a:normAutofit/>
          </a:bodyPr>
          <a:lstStyle>
            <a:lvl1pPr marL="179368" indent="-179368">
              <a:buClr>
                <a:srgbClr val="9C9E9F"/>
              </a:buClr>
              <a:buSzPct val="70000"/>
              <a:buFontTx/>
              <a:buBlip>
                <a:blip r:embed="rId2"/>
              </a:buBlip>
              <a:defRPr sz="1800" b="0">
                <a:solidFill>
                  <a:schemeClr val="tx1"/>
                </a:solidFill>
              </a:defRPr>
            </a:lvl1pPr>
            <a:lvl2pPr marL="450798" indent="-179368">
              <a:buClr>
                <a:srgbClr val="E2001A"/>
              </a:buClr>
              <a:buSzPct val="70000"/>
              <a:buFontTx/>
              <a:buBlip>
                <a:blip r:embed="rId3"/>
              </a:buBlip>
              <a:defRPr sz="1400" b="0" i="1">
                <a:solidFill>
                  <a:srgbClr val="E2001A"/>
                </a:solidFill>
              </a:defRPr>
            </a:lvl2pPr>
            <a:lvl3pPr marL="631753" indent="-180954">
              <a:buClr>
                <a:srgbClr val="E2001A"/>
              </a:buClr>
              <a:buSzPct val="50000"/>
              <a:buFontTx/>
              <a:buBlip>
                <a:blip r:embed="rId3"/>
              </a:buBlip>
              <a:defRPr sz="1100" b="0">
                <a:solidFill>
                  <a:schemeClr val="tx1"/>
                </a:solidFill>
              </a:defRPr>
            </a:lvl3pPr>
            <a:lvl4pPr>
              <a:defRPr sz="1200" b="0">
                <a:solidFill>
                  <a:schemeClr val="tx1"/>
                </a:solidFill>
              </a:defRPr>
            </a:lvl4pPr>
            <a:lvl5pPr>
              <a:defRPr sz="12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151201"/>
            <a:ext cx="8748000" cy="729129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4"/>
          </a:solidFill>
        </p:spPr>
        <p:txBody>
          <a:bodyPr vert="horz" lIns="91430" tIns="45715" rIns="91430" bIns="45715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0"/>
          </p:nvPr>
        </p:nvSpPr>
        <p:spPr>
          <a:xfrm>
            <a:off x="4767387" y="1447801"/>
            <a:ext cx="3778303" cy="3225800"/>
          </a:xfrm>
        </p:spPr>
        <p:txBody>
          <a:bodyPr>
            <a:normAutofit/>
          </a:bodyPr>
          <a:lstStyle>
            <a:lvl1pPr>
              <a:defRPr sz="600"/>
            </a:lvl1pPr>
          </a:lstStyle>
          <a:p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4800050"/>
            <a:ext cx="28956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 dirty="0" smtClean="0"/>
              <a:t>STF Døgnkursus 2017</a:t>
            </a:r>
            <a:endParaRPr lang="da-DK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4800050"/>
            <a:ext cx="21336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‹nr.›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72363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151201"/>
            <a:ext cx="8748000" cy="729129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4"/>
          </a:solidFill>
        </p:spPr>
        <p:txBody>
          <a:bodyPr vert="horz" lIns="91430" tIns="45715" rIns="91430" bIns="45715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4800050"/>
            <a:ext cx="28956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 dirty="0" smtClean="0"/>
              <a:t>STF Døgnkursus 2017</a:t>
            </a:r>
            <a:endParaRPr lang="da-DK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4800050"/>
            <a:ext cx="21336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‹nr.›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30123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301974" y="349238"/>
            <a:ext cx="4583380" cy="928578"/>
          </a:xfrm>
          <a:prstGeom prst="rect">
            <a:avLst/>
          </a:prstGeom>
          <a:noFill/>
        </p:spPr>
        <p:txBody>
          <a:bodyPr anchor="b" anchorCtr="0">
            <a:normAutofit/>
          </a:bodyPr>
          <a:lstStyle>
            <a:lvl1pPr marL="0" indent="0" algn="ctr"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301974" y="1296994"/>
            <a:ext cx="4583380" cy="738464"/>
          </a:xfrm>
        </p:spPr>
        <p:txBody>
          <a:bodyPr>
            <a:normAutofit/>
          </a:bodyPr>
          <a:lstStyle>
            <a:lvl1pPr marL="0" indent="0" algn="ctr">
              <a:buNone/>
              <a:defRPr sz="18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fr-FR" dirty="0"/>
          </a:p>
        </p:txBody>
      </p:sp>
      <p:grpSp>
        <p:nvGrpSpPr>
          <p:cNvPr id="7" name="Gruppe 6"/>
          <p:cNvGrpSpPr/>
          <p:nvPr userDrawn="1"/>
        </p:nvGrpSpPr>
        <p:grpSpPr>
          <a:xfrm>
            <a:off x="0" y="0"/>
            <a:ext cx="9144000" cy="5146675"/>
            <a:chOff x="0" y="-3175"/>
            <a:chExt cx="9144000" cy="5146675"/>
          </a:xfrm>
        </p:grpSpPr>
        <p:pic>
          <p:nvPicPr>
            <p:cNvPr id="9" name="Image 3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05572" y="4635052"/>
              <a:ext cx="2523749" cy="417577"/>
            </a:xfrm>
            <a:prstGeom prst="rect">
              <a:avLst/>
            </a:prstGeom>
          </p:spPr>
        </p:pic>
        <p:pic>
          <p:nvPicPr>
            <p:cNvPr id="12" name="Billede 11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1380"/>
            <a:stretch/>
          </p:blipFill>
          <p:spPr>
            <a:xfrm>
              <a:off x="2950804" y="114959"/>
              <a:ext cx="3233287" cy="726284"/>
            </a:xfrm>
            <a:prstGeom prst="rect">
              <a:avLst/>
            </a:prstGeom>
          </p:spPr>
        </p:pic>
        <p:sp>
          <p:nvSpPr>
            <p:cNvPr id="13" name="Ramme 4"/>
            <p:cNvSpPr/>
            <p:nvPr/>
          </p:nvSpPr>
          <p:spPr>
            <a:xfrm>
              <a:off x="0" y="-3175"/>
              <a:ext cx="9144000" cy="5146675"/>
            </a:xfrm>
            <a:custGeom>
              <a:avLst/>
              <a:gdLst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857250 w 9144000"/>
                <a:gd name="connsiteY5" fmla="*/ 857250 h 6858000"/>
                <a:gd name="connsiteX6" fmla="*/ 857250 w 9144000"/>
                <a:gd name="connsiteY6" fmla="*/ 6000750 h 6858000"/>
                <a:gd name="connsiteX7" fmla="*/ 8286750 w 9144000"/>
                <a:gd name="connsiteY7" fmla="*/ 6000750 h 6858000"/>
                <a:gd name="connsiteX8" fmla="*/ 8286750 w 9144000"/>
                <a:gd name="connsiteY8" fmla="*/ 857250 h 6858000"/>
                <a:gd name="connsiteX9" fmla="*/ 857250 w 9144000"/>
                <a:gd name="connsiteY9" fmla="*/ 857250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857250 w 9144000"/>
                <a:gd name="connsiteY5" fmla="*/ 857250 h 6858000"/>
                <a:gd name="connsiteX6" fmla="*/ 282287 w 9144000"/>
                <a:gd name="connsiteY6" fmla="*/ 6624205 h 6858000"/>
                <a:gd name="connsiteX7" fmla="*/ 8286750 w 9144000"/>
                <a:gd name="connsiteY7" fmla="*/ 6000750 h 6858000"/>
                <a:gd name="connsiteX8" fmla="*/ 8286750 w 9144000"/>
                <a:gd name="connsiteY8" fmla="*/ 857250 h 6858000"/>
                <a:gd name="connsiteX9" fmla="*/ 857250 w 9144000"/>
                <a:gd name="connsiteY9" fmla="*/ 857250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857250 w 9144000"/>
                <a:gd name="connsiteY5" fmla="*/ 857250 h 6858000"/>
                <a:gd name="connsiteX6" fmla="*/ 157596 w 9144000"/>
                <a:gd name="connsiteY6" fmla="*/ 6686551 h 6858000"/>
                <a:gd name="connsiteX7" fmla="*/ 8286750 w 9144000"/>
                <a:gd name="connsiteY7" fmla="*/ 6000750 h 6858000"/>
                <a:gd name="connsiteX8" fmla="*/ 8286750 w 9144000"/>
                <a:gd name="connsiteY8" fmla="*/ 857250 h 6858000"/>
                <a:gd name="connsiteX9" fmla="*/ 857250 w 9144000"/>
                <a:gd name="connsiteY9" fmla="*/ 857250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206086 w 9144000"/>
                <a:gd name="connsiteY5" fmla="*/ 164522 h 6858000"/>
                <a:gd name="connsiteX6" fmla="*/ 157596 w 9144000"/>
                <a:gd name="connsiteY6" fmla="*/ 6686551 h 6858000"/>
                <a:gd name="connsiteX7" fmla="*/ 8286750 w 9144000"/>
                <a:gd name="connsiteY7" fmla="*/ 6000750 h 6858000"/>
                <a:gd name="connsiteX8" fmla="*/ 8286750 w 9144000"/>
                <a:gd name="connsiteY8" fmla="*/ 857250 h 6858000"/>
                <a:gd name="connsiteX9" fmla="*/ 206086 w 9144000"/>
                <a:gd name="connsiteY9" fmla="*/ 164522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22959 w 9144000"/>
                <a:gd name="connsiteY5" fmla="*/ 171450 h 6858000"/>
                <a:gd name="connsiteX6" fmla="*/ 157596 w 9144000"/>
                <a:gd name="connsiteY6" fmla="*/ 6686551 h 6858000"/>
                <a:gd name="connsiteX7" fmla="*/ 8286750 w 9144000"/>
                <a:gd name="connsiteY7" fmla="*/ 6000750 h 6858000"/>
                <a:gd name="connsiteX8" fmla="*/ 8286750 w 9144000"/>
                <a:gd name="connsiteY8" fmla="*/ 857250 h 6858000"/>
                <a:gd name="connsiteX9" fmla="*/ 122959 w 9144000"/>
                <a:gd name="connsiteY9" fmla="*/ 171450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85305 w 9144000"/>
                <a:gd name="connsiteY5" fmla="*/ 192232 h 6858000"/>
                <a:gd name="connsiteX6" fmla="*/ 157596 w 9144000"/>
                <a:gd name="connsiteY6" fmla="*/ 6686551 h 6858000"/>
                <a:gd name="connsiteX7" fmla="*/ 8286750 w 9144000"/>
                <a:gd name="connsiteY7" fmla="*/ 6000750 h 6858000"/>
                <a:gd name="connsiteX8" fmla="*/ 8286750 w 9144000"/>
                <a:gd name="connsiteY8" fmla="*/ 857250 h 6858000"/>
                <a:gd name="connsiteX9" fmla="*/ 185305 w 9144000"/>
                <a:gd name="connsiteY9" fmla="*/ 192232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85305 w 9144000"/>
                <a:gd name="connsiteY5" fmla="*/ 192232 h 6858000"/>
                <a:gd name="connsiteX6" fmla="*/ 157596 w 9144000"/>
                <a:gd name="connsiteY6" fmla="*/ 6686551 h 6858000"/>
                <a:gd name="connsiteX7" fmla="*/ 8286750 w 9144000"/>
                <a:gd name="connsiteY7" fmla="*/ 6000750 h 6858000"/>
                <a:gd name="connsiteX8" fmla="*/ 8972550 w 9144000"/>
                <a:gd name="connsiteY8" fmla="*/ 192231 h 6858000"/>
                <a:gd name="connsiteX9" fmla="*/ 185305 w 9144000"/>
                <a:gd name="connsiteY9" fmla="*/ 192232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85305 w 9144000"/>
                <a:gd name="connsiteY5" fmla="*/ 192232 h 6858000"/>
                <a:gd name="connsiteX6" fmla="*/ 157596 w 9144000"/>
                <a:gd name="connsiteY6" fmla="*/ 6686551 h 6858000"/>
                <a:gd name="connsiteX7" fmla="*/ 8993332 w 9144000"/>
                <a:gd name="connsiteY7" fmla="*/ 6603423 h 6858000"/>
                <a:gd name="connsiteX8" fmla="*/ 8972550 w 9144000"/>
                <a:gd name="connsiteY8" fmla="*/ 192231 h 6858000"/>
                <a:gd name="connsiteX9" fmla="*/ 185305 w 9144000"/>
                <a:gd name="connsiteY9" fmla="*/ 192232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85305 w 9144000"/>
                <a:gd name="connsiteY5" fmla="*/ 192232 h 6858000"/>
                <a:gd name="connsiteX6" fmla="*/ 157596 w 9144000"/>
                <a:gd name="connsiteY6" fmla="*/ 6686551 h 6858000"/>
                <a:gd name="connsiteX7" fmla="*/ 8924059 w 9144000"/>
                <a:gd name="connsiteY7" fmla="*/ 6783532 h 6858000"/>
                <a:gd name="connsiteX8" fmla="*/ 8972550 w 9144000"/>
                <a:gd name="connsiteY8" fmla="*/ 192231 h 6858000"/>
                <a:gd name="connsiteX9" fmla="*/ 185305 w 9144000"/>
                <a:gd name="connsiteY9" fmla="*/ 192232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85305 w 9144000"/>
                <a:gd name="connsiteY5" fmla="*/ 192232 h 6858000"/>
                <a:gd name="connsiteX6" fmla="*/ 157596 w 9144000"/>
                <a:gd name="connsiteY6" fmla="*/ 6686551 h 6858000"/>
                <a:gd name="connsiteX7" fmla="*/ 9000259 w 9144000"/>
                <a:gd name="connsiteY7" fmla="*/ 6686550 h 6858000"/>
                <a:gd name="connsiteX8" fmla="*/ 8972550 w 9144000"/>
                <a:gd name="connsiteY8" fmla="*/ 192231 h 6858000"/>
                <a:gd name="connsiteX9" fmla="*/ 185305 w 9144000"/>
                <a:gd name="connsiteY9" fmla="*/ 192232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85305 w 9144000"/>
                <a:gd name="connsiteY5" fmla="*/ 192232 h 6858000"/>
                <a:gd name="connsiteX6" fmla="*/ 157596 w 9144000"/>
                <a:gd name="connsiteY6" fmla="*/ 6686551 h 6858000"/>
                <a:gd name="connsiteX7" fmla="*/ 8958695 w 9144000"/>
                <a:gd name="connsiteY7" fmla="*/ 6707332 h 6858000"/>
                <a:gd name="connsiteX8" fmla="*/ 8972550 w 9144000"/>
                <a:gd name="connsiteY8" fmla="*/ 192231 h 6858000"/>
                <a:gd name="connsiteX9" fmla="*/ 185305 w 9144000"/>
                <a:gd name="connsiteY9" fmla="*/ 192232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85305 w 9144000"/>
                <a:gd name="connsiteY5" fmla="*/ 192232 h 6858000"/>
                <a:gd name="connsiteX6" fmla="*/ 206087 w 9144000"/>
                <a:gd name="connsiteY6" fmla="*/ 6686551 h 6858000"/>
                <a:gd name="connsiteX7" fmla="*/ 8958695 w 9144000"/>
                <a:gd name="connsiteY7" fmla="*/ 6707332 h 6858000"/>
                <a:gd name="connsiteX8" fmla="*/ 8972550 w 9144000"/>
                <a:gd name="connsiteY8" fmla="*/ 192231 h 6858000"/>
                <a:gd name="connsiteX9" fmla="*/ 185305 w 9144000"/>
                <a:gd name="connsiteY9" fmla="*/ 192232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206087 w 9144000"/>
                <a:gd name="connsiteY5" fmla="*/ 206087 h 6858000"/>
                <a:gd name="connsiteX6" fmla="*/ 206087 w 9144000"/>
                <a:gd name="connsiteY6" fmla="*/ 6686551 h 6858000"/>
                <a:gd name="connsiteX7" fmla="*/ 8958695 w 9144000"/>
                <a:gd name="connsiteY7" fmla="*/ 6707332 h 6858000"/>
                <a:gd name="connsiteX8" fmla="*/ 8972550 w 9144000"/>
                <a:gd name="connsiteY8" fmla="*/ 192231 h 6858000"/>
                <a:gd name="connsiteX9" fmla="*/ 206087 w 9144000"/>
                <a:gd name="connsiteY9" fmla="*/ 20608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206087 w 9144000"/>
                <a:gd name="connsiteY5" fmla="*/ 206087 h 6858000"/>
                <a:gd name="connsiteX6" fmla="*/ 206087 w 9144000"/>
                <a:gd name="connsiteY6" fmla="*/ 6686551 h 6858000"/>
                <a:gd name="connsiteX7" fmla="*/ 8958695 w 9144000"/>
                <a:gd name="connsiteY7" fmla="*/ 6707332 h 6858000"/>
                <a:gd name="connsiteX8" fmla="*/ 8951768 w 9144000"/>
                <a:gd name="connsiteY8" fmla="*/ 192231 h 6858000"/>
                <a:gd name="connsiteX9" fmla="*/ 206087 w 9144000"/>
                <a:gd name="connsiteY9" fmla="*/ 20608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206087 w 9144000"/>
                <a:gd name="connsiteY5" fmla="*/ 206087 h 6858000"/>
                <a:gd name="connsiteX6" fmla="*/ 206087 w 9144000"/>
                <a:gd name="connsiteY6" fmla="*/ 6686551 h 6858000"/>
                <a:gd name="connsiteX7" fmla="*/ 8958695 w 9144000"/>
                <a:gd name="connsiteY7" fmla="*/ 6693477 h 6858000"/>
                <a:gd name="connsiteX8" fmla="*/ 8951768 w 9144000"/>
                <a:gd name="connsiteY8" fmla="*/ 192231 h 6858000"/>
                <a:gd name="connsiteX9" fmla="*/ 206087 w 9144000"/>
                <a:gd name="connsiteY9" fmla="*/ 20608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206087 w 9144000"/>
                <a:gd name="connsiteY5" fmla="*/ 206087 h 6858000"/>
                <a:gd name="connsiteX6" fmla="*/ 206087 w 9144000"/>
                <a:gd name="connsiteY6" fmla="*/ 6686551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1768 w 9144000"/>
                <a:gd name="connsiteY9" fmla="*/ 192231 h 6858000"/>
                <a:gd name="connsiteX10" fmla="*/ 206087 w 9144000"/>
                <a:gd name="connsiteY10" fmla="*/ 206087 h 6858000"/>
                <a:gd name="connsiteX0" fmla="*/ 0 w 9144000"/>
                <a:gd name="connsiteY0" fmla="*/ 0 h 6901830"/>
                <a:gd name="connsiteX1" fmla="*/ 9144000 w 9144000"/>
                <a:gd name="connsiteY1" fmla="*/ 0 h 6901830"/>
                <a:gd name="connsiteX2" fmla="*/ 9144000 w 9144000"/>
                <a:gd name="connsiteY2" fmla="*/ 6858000 h 6901830"/>
                <a:gd name="connsiteX3" fmla="*/ 0 w 9144000"/>
                <a:gd name="connsiteY3" fmla="*/ 6858000 h 6901830"/>
                <a:gd name="connsiteX4" fmla="*/ 0 w 9144000"/>
                <a:gd name="connsiteY4" fmla="*/ 0 h 6901830"/>
                <a:gd name="connsiteX5" fmla="*/ 206087 w 9144000"/>
                <a:gd name="connsiteY5" fmla="*/ 206087 h 6901830"/>
                <a:gd name="connsiteX6" fmla="*/ 196850 w 9144000"/>
                <a:gd name="connsiteY6" fmla="*/ 6324600 h 6901830"/>
                <a:gd name="connsiteX7" fmla="*/ 206087 w 9144000"/>
                <a:gd name="connsiteY7" fmla="*/ 6686551 h 6901830"/>
                <a:gd name="connsiteX8" fmla="*/ 520700 w 9144000"/>
                <a:gd name="connsiteY8" fmla="*/ 6686550 h 6901830"/>
                <a:gd name="connsiteX9" fmla="*/ 8958695 w 9144000"/>
                <a:gd name="connsiteY9" fmla="*/ 6693477 h 6901830"/>
                <a:gd name="connsiteX10" fmla="*/ 8951768 w 9144000"/>
                <a:gd name="connsiteY10" fmla="*/ 192231 h 6901830"/>
                <a:gd name="connsiteX11" fmla="*/ 206087 w 9144000"/>
                <a:gd name="connsiteY11" fmla="*/ 206087 h 6901830"/>
                <a:gd name="connsiteX0" fmla="*/ 0 w 9144000"/>
                <a:gd name="connsiteY0" fmla="*/ 0 h 6870229"/>
                <a:gd name="connsiteX1" fmla="*/ 9144000 w 9144000"/>
                <a:gd name="connsiteY1" fmla="*/ 0 h 6870229"/>
                <a:gd name="connsiteX2" fmla="*/ 9144000 w 9144000"/>
                <a:gd name="connsiteY2" fmla="*/ 6858000 h 6870229"/>
                <a:gd name="connsiteX3" fmla="*/ 0 w 9144000"/>
                <a:gd name="connsiteY3" fmla="*/ 6858000 h 6870229"/>
                <a:gd name="connsiteX4" fmla="*/ 0 w 9144000"/>
                <a:gd name="connsiteY4" fmla="*/ 0 h 6870229"/>
                <a:gd name="connsiteX5" fmla="*/ 206087 w 9144000"/>
                <a:gd name="connsiteY5" fmla="*/ 206087 h 6870229"/>
                <a:gd name="connsiteX6" fmla="*/ 196850 w 9144000"/>
                <a:gd name="connsiteY6" fmla="*/ 6324600 h 6870229"/>
                <a:gd name="connsiteX7" fmla="*/ 314037 w 9144000"/>
                <a:gd name="connsiteY7" fmla="*/ 6597651 h 6870229"/>
                <a:gd name="connsiteX8" fmla="*/ 520700 w 9144000"/>
                <a:gd name="connsiteY8" fmla="*/ 6686550 h 6870229"/>
                <a:gd name="connsiteX9" fmla="*/ 8958695 w 9144000"/>
                <a:gd name="connsiteY9" fmla="*/ 6693477 h 6870229"/>
                <a:gd name="connsiteX10" fmla="*/ 8951768 w 9144000"/>
                <a:gd name="connsiteY10" fmla="*/ 192231 h 6870229"/>
                <a:gd name="connsiteX11" fmla="*/ 206087 w 9144000"/>
                <a:gd name="connsiteY11" fmla="*/ 206087 h 6870229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206087 w 9144000"/>
                <a:gd name="connsiteY5" fmla="*/ 206087 h 6858000"/>
                <a:gd name="connsiteX6" fmla="*/ 196850 w 9144000"/>
                <a:gd name="connsiteY6" fmla="*/ 6324600 h 6858000"/>
                <a:gd name="connsiteX7" fmla="*/ 314037 w 9144000"/>
                <a:gd name="connsiteY7" fmla="*/ 6597651 h 6858000"/>
                <a:gd name="connsiteX8" fmla="*/ 520700 w 9144000"/>
                <a:gd name="connsiteY8" fmla="*/ 6686550 h 6858000"/>
                <a:gd name="connsiteX9" fmla="*/ 8958695 w 9144000"/>
                <a:gd name="connsiteY9" fmla="*/ 6693477 h 6858000"/>
                <a:gd name="connsiteX10" fmla="*/ 8951768 w 9144000"/>
                <a:gd name="connsiteY10" fmla="*/ 192231 h 6858000"/>
                <a:gd name="connsiteX11" fmla="*/ 206087 w 9144000"/>
                <a:gd name="connsiteY11" fmla="*/ 20608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206087 w 9144000"/>
                <a:gd name="connsiteY5" fmla="*/ 206087 h 6858000"/>
                <a:gd name="connsiteX6" fmla="*/ 196850 w 9144000"/>
                <a:gd name="connsiteY6" fmla="*/ 6324600 h 6858000"/>
                <a:gd name="connsiteX7" fmla="*/ 314037 w 9144000"/>
                <a:gd name="connsiteY7" fmla="*/ 6597651 h 6858000"/>
                <a:gd name="connsiteX8" fmla="*/ 520700 w 9144000"/>
                <a:gd name="connsiteY8" fmla="*/ 6686550 h 6858000"/>
                <a:gd name="connsiteX9" fmla="*/ 8958695 w 9144000"/>
                <a:gd name="connsiteY9" fmla="*/ 6693477 h 6858000"/>
                <a:gd name="connsiteX10" fmla="*/ 8951768 w 9144000"/>
                <a:gd name="connsiteY10" fmla="*/ 192231 h 6858000"/>
                <a:gd name="connsiteX11" fmla="*/ 206087 w 9144000"/>
                <a:gd name="connsiteY11" fmla="*/ 206087 h 6858000"/>
                <a:gd name="connsiteX0" fmla="*/ 209946 w 9353946"/>
                <a:gd name="connsiteY0" fmla="*/ 0 h 6901480"/>
                <a:gd name="connsiteX1" fmla="*/ 9353946 w 9353946"/>
                <a:gd name="connsiteY1" fmla="*/ 0 h 6901480"/>
                <a:gd name="connsiteX2" fmla="*/ 9353946 w 9353946"/>
                <a:gd name="connsiteY2" fmla="*/ 6858000 h 6901480"/>
                <a:gd name="connsiteX3" fmla="*/ 209946 w 9353946"/>
                <a:gd name="connsiteY3" fmla="*/ 6858000 h 6901480"/>
                <a:gd name="connsiteX4" fmla="*/ 209946 w 9353946"/>
                <a:gd name="connsiteY4" fmla="*/ 0 h 6901480"/>
                <a:gd name="connsiteX5" fmla="*/ 416033 w 9353946"/>
                <a:gd name="connsiteY5" fmla="*/ 206087 h 6901480"/>
                <a:gd name="connsiteX6" fmla="*/ 406796 w 9353946"/>
                <a:gd name="connsiteY6" fmla="*/ 6324600 h 6901480"/>
                <a:gd name="connsiteX7" fmla="*/ 730646 w 9353946"/>
                <a:gd name="connsiteY7" fmla="*/ 6686550 h 6901480"/>
                <a:gd name="connsiteX8" fmla="*/ 9168641 w 9353946"/>
                <a:gd name="connsiteY8" fmla="*/ 6693477 h 6901480"/>
                <a:gd name="connsiteX9" fmla="*/ 9161714 w 9353946"/>
                <a:gd name="connsiteY9" fmla="*/ 192231 h 6901480"/>
                <a:gd name="connsiteX10" fmla="*/ 416033 w 9353946"/>
                <a:gd name="connsiteY10" fmla="*/ 206087 h 6901480"/>
                <a:gd name="connsiteX0" fmla="*/ 229299 w 9373299"/>
                <a:gd name="connsiteY0" fmla="*/ 0 h 6858000"/>
                <a:gd name="connsiteX1" fmla="*/ 9373299 w 9373299"/>
                <a:gd name="connsiteY1" fmla="*/ 0 h 6858000"/>
                <a:gd name="connsiteX2" fmla="*/ 9373299 w 9373299"/>
                <a:gd name="connsiteY2" fmla="*/ 6858000 h 6858000"/>
                <a:gd name="connsiteX3" fmla="*/ 229299 w 9373299"/>
                <a:gd name="connsiteY3" fmla="*/ 6858000 h 6858000"/>
                <a:gd name="connsiteX4" fmla="*/ 229299 w 9373299"/>
                <a:gd name="connsiteY4" fmla="*/ 0 h 6858000"/>
                <a:gd name="connsiteX5" fmla="*/ 435386 w 9373299"/>
                <a:gd name="connsiteY5" fmla="*/ 206087 h 6858000"/>
                <a:gd name="connsiteX6" fmla="*/ 426149 w 9373299"/>
                <a:gd name="connsiteY6" fmla="*/ 6324600 h 6858000"/>
                <a:gd name="connsiteX7" fmla="*/ 749999 w 9373299"/>
                <a:gd name="connsiteY7" fmla="*/ 6686550 h 6858000"/>
                <a:gd name="connsiteX8" fmla="*/ 9187994 w 9373299"/>
                <a:gd name="connsiteY8" fmla="*/ 6693477 h 6858000"/>
                <a:gd name="connsiteX9" fmla="*/ 9181067 w 9373299"/>
                <a:gd name="connsiteY9" fmla="*/ 192231 h 6858000"/>
                <a:gd name="connsiteX10" fmla="*/ 435386 w 9373299"/>
                <a:gd name="connsiteY10" fmla="*/ 20608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206087 w 9144000"/>
                <a:gd name="connsiteY5" fmla="*/ 206087 h 6858000"/>
                <a:gd name="connsiteX6" fmla="*/ 196850 w 9144000"/>
                <a:gd name="connsiteY6" fmla="*/ 63246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1768 w 9144000"/>
                <a:gd name="connsiteY9" fmla="*/ 192231 h 6858000"/>
                <a:gd name="connsiteX10" fmla="*/ 206087 w 9144000"/>
                <a:gd name="connsiteY10" fmla="*/ 20608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206087 w 9144000"/>
                <a:gd name="connsiteY5" fmla="*/ 206087 h 6858000"/>
                <a:gd name="connsiteX6" fmla="*/ 196850 w 9144000"/>
                <a:gd name="connsiteY6" fmla="*/ 63246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1768 w 9144000"/>
                <a:gd name="connsiteY9" fmla="*/ 192231 h 6858000"/>
                <a:gd name="connsiteX10" fmla="*/ 206087 w 9144000"/>
                <a:gd name="connsiteY10" fmla="*/ 20608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206087 w 9144000"/>
                <a:gd name="connsiteY5" fmla="*/ 206087 h 6858000"/>
                <a:gd name="connsiteX6" fmla="*/ 196850 w 9144000"/>
                <a:gd name="connsiteY6" fmla="*/ 63246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1768 w 9144000"/>
                <a:gd name="connsiteY9" fmla="*/ 192231 h 6858000"/>
                <a:gd name="connsiteX10" fmla="*/ 206087 w 9144000"/>
                <a:gd name="connsiteY10" fmla="*/ 20608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206087 w 9144000"/>
                <a:gd name="connsiteY5" fmla="*/ 206087 h 6858000"/>
                <a:gd name="connsiteX6" fmla="*/ 196850 w 9144000"/>
                <a:gd name="connsiteY6" fmla="*/ 63246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1768 w 9144000"/>
                <a:gd name="connsiteY9" fmla="*/ 192231 h 6858000"/>
                <a:gd name="connsiteX10" fmla="*/ 206087 w 9144000"/>
                <a:gd name="connsiteY10" fmla="*/ 20608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206087 w 9144000"/>
                <a:gd name="connsiteY5" fmla="*/ 206087 h 6858000"/>
                <a:gd name="connsiteX6" fmla="*/ 196850 w 9144000"/>
                <a:gd name="connsiteY6" fmla="*/ 63373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1768 w 9144000"/>
                <a:gd name="connsiteY9" fmla="*/ 192231 h 6858000"/>
                <a:gd name="connsiteX10" fmla="*/ 206087 w 9144000"/>
                <a:gd name="connsiteY10" fmla="*/ 20608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206087 w 9144000"/>
                <a:gd name="connsiteY5" fmla="*/ 206087 h 6858000"/>
                <a:gd name="connsiteX6" fmla="*/ 196850 w 9144000"/>
                <a:gd name="connsiteY6" fmla="*/ 63373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1768 w 9144000"/>
                <a:gd name="connsiteY9" fmla="*/ 192231 h 6858000"/>
                <a:gd name="connsiteX10" fmla="*/ 206087 w 9144000"/>
                <a:gd name="connsiteY10" fmla="*/ 20608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288637 w 9144000"/>
                <a:gd name="connsiteY5" fmla="*/ 282287 h 6858000"/>
                <a:gd name="connsiteX6" fmla="*/ 196850 w 9144000"/>
                <a:gd name="connsiteY6" fmla="*/ 63373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1768 w 9144000"/>
                <a:gd name="connsiteY9" fmla="*/ 192231 h 6858000"/>
                <a:gd name="connsiteX10" fmla="*/ 288637 w 9144000"/>
                <a:gd name="connsiteY10" fmla="*/ 28228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10837 w 9144000"/>
                <a:gd name="connsiteY5" fmla="*/ 117187 h 6858000"/>
                <a:gd name="connsiteX6" fmla="*/ 196850 w 9144000"/>
                <a:gd name="connsiteY6" fmla="*/ 63373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1768 w 9144000"/>
                <a:gd name="connsiteY9" fmla="*/ 192231 h 6858000"/>
                <a:gd name="connsiteX10" fmla="*/ 110837 w 9144000"/>
                <a:gd name="connsiteY10" fmla="*/ 11718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93387 w 9144000"/>
                <a:gd name="connsiteY5" fmla="*/ 212437 h 6858000"/>
                <a:gd name="connsiteX6" fmla="*/ 196850 w 9144000"/>
                <a:gd name="connsiteY6" fmla="*/ 63373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1768 w 9144000"/>
                <a:gd name="connsiteY9" fmla="*/ 192231 h 6858000"/>
                <a:gd name="connsiteX10" fmla="*/ 193387 w 9144000"/>
                <a:gd name="connsiteY10" fmla="*/ 21243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93387 w 9144000"/>
                <a:gd name="connsiteY5" fmla="*/ 212437 h 6858000"/>
                <a:gd name="connsiteX6" fmla="*/ 196850 w 9144000"/>
                <a:gd name="connsiteY6" fmla="*/ 63373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1768 w 9144000"/>
                <a:gd name="connsiteY9" fmla="*/ 192231 h 6858000"/>
                <a:gd name="connsiteX10" fmla="*/ 193387 w 9144000"/>
                <a:gd name="connsiteY10" fmla="*/ 21243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93387 w 9144000"/>
                <a:gd name="connsiteY5" fmla="*/ 212437 h 6858000"/>
                <a:gd name="connsiteX6" fmla="*/ 196850 w 9144000"/>
                <a:gd name="connsiteY6" fmla="*/ 63373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8118 w 9144000"/>
                <a:gd name="connsiteY9" fmla="*/ 204931 h 6858000"/>
                <a:gd name="connsiteX10" fmla="*/ 193387 w 9144000"/>
                <a:gd name="connsiteY10" fmla="*/ 21243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93387 w 9144000"/>
                <a:gd name="connsiteY5" fmla="*/ 212437 h 6858000"/>
                <a:gd name="connsiteX6" fmla="*/ 196850 w 9144000"/>
                <a:gd name="connsiteY6" fmla="*/ 63373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8118 w 9144000"/>
                <a:gd name="connsiteY9" fmla="*/ 204931 h 6858000"/>
                <a:gd name="connsiteX10" fmla="*/ 8566150 w 9144000"/>
                <a:gd name="connsiteY10" fmla="*/ 209551 h 6858000"/>
                <a:gd name="connsiteX11" fmla="*/ 193387 w 9144000"/>
                <a:gd name="connsiteY11" fmla="*/ 212437 h 6858000"/>
                <a:gd name="connsiteX0" fmla="*/ 0 w 9584138"/>
                <a:gd name="connsiteY0" fmla="*/ 25260 h 6883260"/>
                <a:gd name="connsiteX1" fmla="*/ 9144000 w 9584138"/>
                <a:gd name="connsiteY1" fmla="*/ 25260 h 6883260"/>
                <a:gd name="connsiteX2" fmla="*/ 9144000 w 9584138"/>
                <a:gd name="connsiteY2" fmla="*/ 6883260 h 6883260"/>
                <a:gd name="connsiteX3" fmla="*/ 0 w 9584138"/>
                <a:gd name="connsiteY3" fmla="*/ 6883260 h 6883260"/>
                <a:gd name="connsiteX4" fmla="*/ 0 w 9584138"/>
                <a:gd name="connsiteY4" fmla="*/ 25260 h 6883260"/>
                <a:gd name="connsiteX5" fmla="*/ 193387 w 9584138"/>
                <a:gd name="connsiteY5" fmla="*/ 237697 h 6883260"/>
                <a:gd name="connsiteX6" fmla="*/ 196850 w 9584138"/>
                <a:gd name="connsiteY6" fmla="*/ 6362560 h 6883260"/>
                <a:gd name="connsiteX7" fmla="*/ 520700 w 9584138"/>
                <a:gd name="connsiteY7" fmla="*/ 6711810 h 6883260"/>
                <a:gd name="connsiteX8" fmla="*/ 8958695 w 9584138"/>
                <a:gd name="connsiteY8" fmla="*/ 6718737 h 6883260"/>
                <a:gd name="connsiteX9" fmla="*/ 8959850 w 9584138"/>
                <a:gd name="connsiteY9" fmla="*/ 571361 h 6883260"/>
                <a:gd name="connsiteX10" fmla="*/ 8958118 w 9584138"/>
                <a:gd name="connsiteY10" fmla="*/ 230191 h 6883260"/>
                <a:gd name="connsiteX11" fmla="*/ 8566150 w 9584138"/>
                <a:gd name="connsiteY11" fmla="*/ 234811 h 6883260"/>
                <a:gd name="connsiteX12" fmla="*/ 193387 w 9584138"/>
                <a:gd name="connsiteY12" fmla="*/ 237697 h 6883260"/>
                <a:gd name="connsiteX0" fmla="*/ 0 w 9598923"/>
                <a:gd name="connsiteY0" fmla="*/ 23383 h 6881383"/>
                <a:gd name="connsiteX1" fmla="*/ 9144000 w 9598923"/>
                <a:gd name="connsiteY1" fmla="*/ 23383 h 6881383"/>
                <a:gd name="connsiteX2" fmla="*/ 9144000 w 9598923"/>
                <a:gd name="connsiteY2" fmla="*/ 6881383 h 6881383"/>
                <a:gd name="connsiteX3" fmla="*/ 0 w 9598923"/>
                <a:gd name="connsiteY3" fmla="*/ 6881383 h 6881383"/>
                <a:gd name="connsiteX4" fmla="*/ 0 w 9598923"/>
                <a:gd name="connsiteY4" fmla="*/ 23383 h 6881383"/>
                <a:gd name="connsiteX5" fmla="*/ 193387 w 9598923"/>
                <a:gd name="connsiteY5" fmla="*/ 235820 h 6881383"/>
                <a:gd name="connsiteX6" fmla="*/ 196850 w 9598923"/>
                <a:gd name="connsiteY6" fmla="*/ 6360683 h 6881383"/>
                <a:gd name="connsiteX7" fmla="*/ 520700 w 9598923"/>
                <a:gd name="connsiteY7" fmla="*/ 6709933 h 6881383"/>
                <a:gd name="connsiteX8" fmla="*/ 8958695 w 9598923"/>
                <a:gd name="connsiteY8" fmla="*/ 6716860 h 6881383"/>
                <a:gd name="connsiteX9" fmla="*/ 8959850 w 9598923"/>
                <a:gd name="connsiteY9" fmla="*/ 569484 h 6881383"/>
                <a:gd name="connsiteX10" fmla="*/ 8566150 w 9598923"/>
                <a:gd name="connsiteY10" fmla="*/ 232934 h 6881383"/>
                <a:gd name="connsiteX11" fmla="*/ 193387 w 9598923"/>
                <a:gd name="connsiteY11" fmla="*/ 235820 h 6881383"/>
                <a:gd name="connsiteX0" fmla="*/ 0 w 9598923"/>
                <a:gd name="connsiteY0" fmla="*/ 40657 h 6898657"/>
                <a:gd name="connsiteX1" fmla="*/ 9144000 w 9598923"/>
                <a:gd name="connsiteY1" fmla="*/ 40657 h 6898657"/>
                <a:gd name="connsiteX2" fmla="*/ 9144000 w 9598923"/>
                <a:gd name="connsiteY2" fmla="*/ 6898657 h 6898657"/>
                <a:gd name="connsiteX3" fmla="*/ 0 w 9598923"/>
                <a:gd name="connsiteY3" fmla="*/ 6898657 h 6898657"/>
                <a:gd name="connsiteX4" fmla="*/ 0 w 9598923"/>
                <a:gd name="connsiteY4" fmla="*/ 40657 h 6898657"/>
                <a:gd name="connsiteX5" fmla="*/ 193387 w 9598923"/>
                <a:gd name="connsiteY5" fmla="*/ 253094 h 6898657"/>
                <a:gd name="connsiteX6" fmla="*/ 196850 w 9598923"/>
                <a:gd name="connsiteY6" fmla="*/ 6377957 h 6898657"/>
                <a:gd name="connsiteX7" fmla="*/ 520700 w 9598923"/>
                <a:gd name="connsiteY7" fmla="*/ 6727207 h 6898657"/>
                <a:gd name="connsiteX8" fmla="*/ 8958695 w 9598923"/>
                <a:gd name="connsiteY8" fmla="*/ 6734134 h 6898657"/>
                <a:gd name="connsiteX9" fmla="*/ 8959850 w 9598923"/>
                <a:gd name="connsiteY9" fmla="*/ 586758 h 6898657"/>
                <a:gd name="connsiteX10" fmla="*/ 8566150 w 9598923"/>
                <a:gd name="connsiteY10" fmla="*/ 250208 h 6898657"/>
                <a:gd name="connsiteX11" fmla="*/ 193387 w 9598923"/>
                <a:gd name="connsiteY11" fmla="*/ 253094 h 6898657"/>
                <a:gd name="connsiteX0" fmla="*/ 0 w 9598923"/>
                <a:gd name="connsiteY0" fmla="*/ 40657 h 6898657"/>
                <a:gd name="connsiteX1" fmla="*/ 9144000 w 9598923"/>
                <a:gd name="connsiteY1" fmla="*/ 40657 h 6898657"/>
                <a:gd name="connsiteX2" fmla="*/ 9144000 w 9598923"/>
                <a:gd name="connsiteY2" fmla="*/ 6898657 h 6898657"/>
                <a:gd name="connsiteX3" fmla="*/ 0 w 9598923"/>
                <a:gd name="connsiteY3" fmla="*/ 6898657 h 6898657"/>
                <a:gd name="connsiteX4" fmla="*/ 0 w 9598923"/>
                <a:gd name="connsiteY4" fmla="*/ 40657 h 6898657"/>
                <a:gd name="connsiteX5" fmla="*/ 193387 w 9598923"/>
                <a:gd name="connsiteY5" fmla="*/ 253094 h 6898657"/>
                <a:gd name="connsiteX6" fmla="*/ 196850 w 9598923"/>
                <a:gd name="connsiteY6" fmla="*/ 6377957 h 6898657"/>
                <a:gd name="connsiteX7" fmla="*/ 520700 w 9598923"/>
                <a:gd name="connsiteY7" fmla="*/ 6727207 h 6898657"/>
                <a:gd name="connsiteX8" fmla="*/ 8958695 w 9598923"/>
                <a:gd name="connsiteY8" fmla="*/ 6734134 h 6898657"/>
                <a:gd name="connsiteX9" fmla="*/ 8959850 w 9598923"/>
                <a:gd name="connsiteY9" fmla="*/ 586758 h 6898657"/>
                <a:gd name="connsiteX10" fmla="*/ 8566150 w 9598923"/>
                <a:gd name="connsiteY10" fmla="*/ 250208 h 6898657"/>
                <a:gd name="connsiteX11" fmla="*/ 193387 w 9598923"/>
                <a:gd name="connsiteY11" fmla="*/ 253094 h 6898657"/>
                <a:gd name="connsiteX0" fmla="*/ 0 w 9598923"/>
                <a:gd name="connsiteY0" fmla="*/ 40657 h 6898657"/>
                <a:gd name="connsiteX1" fmla="*/ 9144000 w 9598923"/>
                <a:gd name="connsiteY1" fmla="*/ 40657 h 6898657"/>
                <a:gd name="connsiteX2" fmla="*/ 9144000 w 9598923"/>
                <a:gd name="connsiteY2" fmla="*/ 6898657 h 6898657"/>
                <a:gd name="connsiteX3" fmla="*/ 0 w 9598923"/>
                <a:gd name="connsiteY3" fmla="*/ 6898657 h 6898657"/>
                <a:gd name="connsiteX4" fmla="*/ 0 w 9598923"/>
                <a:gd name="connsiteY4" fmla="*/ 40657 h 6898657"/>
                <a:gd name="connsiteX5" fmla="*/ 193387 w 9598923"/>
                <a:gd name="connsiteY5" fmla="*/ 253094 h 6898657"/>
                <a:gd name="connsiteX6" fmla="*/ 196850 w 9598923"/>
                <a:gd name="connsiteY6" fmla="*/ 6377957 h 6898657"/>
                <a:gd name="connsiteX7" fmla="*/ 520700 w 9598923"/>
                <a:gd name="connsiteY7" fmla="*/ 6727207 h 6898657"/>
                <a:gd name="connsiteX8" fmla="*/ 8958695 w 9598923"/>
                <a:gd name="connsiteY8" fmla="*/ 6734134 h 6898657"/>
                <a:gd name="connsiteX9" fmla="*/ 8959850 w 9598923"/>
                <a:gd name="connsiteY9" fmla="*/ 586758 h 6898657"/>
                <a:gd name="connsiteX10" fmla="*/ 8566150 w 9598923"/>
                <a:gd name="connsiteY10" fmla="*/ 250208 h 6898657"/>
                <a:gd name="connsiteX11" fmla="*/ 193387 w 9598923"/>
                <a:gd name="connsiteY11" fmla="*/ 253094 h 6898657"/>
                <a:gd name="connsiteX0" fmla="*/ 0 w 9584544"/>
                <a:gd name="connsiteY0" fmla="*/ 41456 h 6899456"/>
                <a:gd name="connsiteX1" fmla="*/ 9144000 w 9584544"/>
                <a:gd name="connsiteY1" fmla="*/ 41456 h 6899456"/>
                <a:gd name="connsiteX2" fmla="*/ 9144000 w 9584544"/>
                <a:gd name="connsiteY2" fmla="*/ 6899456 h 6899456"/>
                <a:gd name="connsiteX3" fmla="*/ 0 w 9584544"/>
                <a:gd name="connsiteY3" fmla="*/ 6899456 h 6899456"/>
                <a:gd name="connsiteX4" fmla="*/ 0 w 9584544"/>
                <a:gd name="connsiteY4" fmla="*/ 41456 h 6899456"/>
                <a:gd name="connsiteX5" fmla="*/ 193387 w 9584544"/>
                <a:gd name="connsiteY5" fmla="*/ 253893 h 6899456"/>
                <a:gd name="connsiteX6" fmla="*/ 196850 w 9584544"/>
                <a:gd name="connsiteY6" fmla="*/ 6378756 h 6899456"/>
                <a:gd name="connsiteX7" fmla="*/ 520700 w 9584544"/>
                <a:gd name="connsiteY7" fmla="*/ 6728006 h 6899456"/>
                <a:gd name="connsiteX8" fmla="*/ 8958695 w 9584544"/>
                <a:gd name="connsiteY8" fmla="*/ 6734933 h 6899456"/>
                <a:gd name="connsiteX9" fmla="*/ 8959850 w 9584544"/>
                <a:gd name="connsiteY9" fmla="*/ 587557 h 6899456"/>
                <a:gd name="connsiteX10" fmla="*/ 8566150 w 9584544"/>
                <a:gd name="connsiteY10" fmla="*/ 251007 h 6899456"/>
                <a:gd name="connsiteX11" fmla="*/ 193387 w 9584544"/>
                <a:gd name="connsiteY11" fmla="*/ 253893 h 6899456"/>
                <a:gd name="connsiteX0" fmla="*/ 0 w 9582897"/>
                <a:gd name="connsiteY0" fmla="*/ 0 h 6858000"/>
                <a:gd name="connsiteX1" fmla="*/ 9144000 w 9582897"/>
                <a:gd name="connsiteY1" fmla="*/ 0 h 6858000"/>
                <a:gd name="connsiteX2" fmla="*/ 9144000 w 9582897"/>
                <a:gd name="connsiteY2" fmla="*/ 6858000 h 6858000"/>
                <a:gd name="connsiteX3" fmla="*/ 0 w 9582897"/>
                <a:gd name="connsiteY3" fmla="*/ 6858000 h 6858000"/>
                <a:gd name="connsiteX4" fmla="*/ 0 w 9582897"/>
                <a:gd name="connsiteY4" fmla="*/ 0 h 6858000"/>
                <a:gd name="connsiteX5" fmla="*/ 193387 w 9582897"/>
                <a:gd name="connsiteY5" fmla="*/ 212437 h 6858000"/>
                <a:gd name="connsiteX6" fmla="*/ 196850 w 9582897"/>
                <a:gd name="connsiteY6" fmla="*/ 6337300 h 6858000"/>
                <a:gd name="connsiteX7" fmla="*/ 520700 w 9582897"/>
                <a:gd name="connsiteY7" fmla="*/ 6686550 h 6858000"/>
                <a:gd name="connsiteX8" fmla="*/ 8958695 w 9582897"/>
                <a:gd name="connsiteY8" fmla="*/ 6693477 h 6858000"/>
                <a:gd name="connsiteX9" fmla="*/ 8959850 w 9582897"/>
                <a:gd name="connsiteY9" fmla="*/ 546101 h 6858000"/>
                <a:gd name="connsiteX10" fmla="*/ 8566150 w 9582897"/>
                <a:gd name="connsiteY10" fmla="*/ 209551 h 6858000"/>
                <a:gd name="connsiteX11" fmla="*/ 193387 w 9582897"/>
                <a:gd name="connsiteY11" fmla="*/ 212437 h 6858000"/>
                <a:gd name="connsiteX0" fmla="*/ 0 w 9584308"/>
                <a:gd name="connsiteY0" fmla="*/ 0 h 6858000"/>
                <a:gd name="connsiteX1" fmla="*/ 9144000 w 9584308"/>
                <a:gd name="connsiteY1" fmla="*/ 0 h 6858000"/>
                <a:gd name="connsiteX2" fmla="*/ 9144000 w 9584308"/>
                <a:gd name="connsiteY2" fmla="*/ 6858000 h 6858000"/>
                <a:gd name="connsiteX3" fmla="*/ 0 w 9584308"/>
                <a:gd name="connsiteY3" fmla="*/ 6858000 h 6858000"/>
                <a:gd name="connsiteX4" fmla="*/ 0 w 9584308"/>
                <a:gd name="connsiteY4" fmla="*/ 0 h 6858000"/>
                <a:gd name="connsiteX5" fmla="*/ 193387 w 9584308"/>
                <a:gd name="connsiteY5" fmla="*/ 212437 h 6858000"/>
                <a:gd name="connsiteX6" fmla="*/ 196850 w 9584308"/>
                <a:gd name="connsiteY6" fmla="*/ 6337300 h 6858000"/>
                <a:gd name="connsiteX7" fmla="*/ 520700 w 9584308"/>
                <a:gd name="connsiteY7" fmla="*/ 6686550 h 6858000"/>
                <a:gd name="connsiteX8" fmla="*/ 8958695 w 9584308"/>
                <a:gd name="connsiteY8" fmla="*/ 6693477 h 6858000"/>
                <a:gd name="connsiteX9" fmla="*/ 8959850 w 9584308"/>
                <a:gd name="connsiteY9" fmla="*/ 546101 h 6858000"/>
                <a:gd name="connsiteX10" fmla="*/ 8566150 w 9584308"/>
                <a:gd name="connsiteY10" fmla="*/ 209551 h 6858000"/>
                <a:gd name="connsiteX11" fmla="*/ 193387 w 9584308"/>
                <a:gd name="connsiteY11" fmla="*/ 21243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93387 w 9144000"/>
                <a:gd name="connsiteY5" fmla="*/ 212437 h 6858000"/>
                <a:gd name="connsiteX6" fmla="*/ 196850 w 9144000"/>
                <a:gd name="connsiteY6" fmla="*/ 63373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9850 w 9144000"/>
                <a:gd name="connsiteY9" fmla="*/ 546101 h 6858000"/>
                <a:gd name="connsiteX10" fmla="*/ 8566150 w 9144000"/>
                <a:gd name="connsiteY10" fmla="*/ 209551 h 6858000"/>
                <a:gd name="connsiteX11" fmla="*/ 193387 w 9144000"/>
                <a:gd name="connsiteY11" fmla="*/ 21243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93387 w 9144000"/>
                <a:gd name="connsiteY5" fmla="*/ 212437 h 6858000"/>
                <a:gd name="connsiteX6" fmla="*/ 196850 w 9144000"/>
                <a:gd name="connsiteY6" fmla="*/ 63373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9850 w 9144000"/>
                <a:gd name="connsiteY9" fmla="*/ 546101 h 6858000"/>
                <a:gd name="connsiteX10" fmla="*/ 8566150 w 9144000"/>
                <a:gd name="connsiteY10" fmla="*/ 209551 h 6858000"/>
                <a:gd name="connsiteX11" fmla="*/ 193387 w 9144000"/>
                <a:gd name="connsiteY11" fmla="*/ 21243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93387 w 9144000"/>
                <a:gd name="connsiteY5" fmla="*/ 212437 h 6858000"/>
                <a:gd name="connsiteX6" fmla="*/ 196850 w 9144000"/>
                <a:gd name="connsiteY6" fmla="*/ 63373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9850 w 9144000"/>
                <a:gd name="connsiteY9" fmla="*/ 546101 h 6858000"/>
                <a:gd name="connsiteX10" fmla="*/ 8566150 w 9144000"/>
                <a:gd name="connsiteY10" fmla="*/ 209551 h 6858000"/>
                <a:gd name="connsiteX11" fmla="*/ 193387 w 9144000"/>
                <a:gd name="connsiteY11" fmla="*/ 21243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93387 w 9144000"/>
                <a:gd name="connsiteY5" fmla="*/ 212437 h 6858000"/>
                <a:gd name="connsiteX6" fmla="*/ 196850 w 9144000"/>
                <a:gd name="connsiteY6" fmla="*/ 63373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9850 w 9144000"/>
                <a:gd name="connsiteY9" fmla="*/ 546101 h 6858000"/>
                <a:gd name="connsiteX10" fmla="*/ 8566150 w 9144000"/>
                <a:gd name="connsiteY10" fmla="*/ 209551 h 6858000"/>
                <a:gd name="connsiteX11" fmla="*/ 193387 w 9144000"/>
                <a:gd name="connsiteY11" fmla="*/ 21243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93387 w 9144000"/>
                <a:gd name="connsiteY5" fmla="*/ 212437 h 6858000"/>
                <a:gd name="connsiteX6" fmla="*/ 196850 w 9144000"/>
                <a:gd name="connsiteY6" fmla="*/ 63373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9850 w 9144000"/>
                <a:gd name="connsiteY9" fmla="*/ 546101 h 6858000"/>
                <a:gd name="connsiteX10" fmla="*/ 8566150 w 9144000"/>
                <a:gd name="connsiteY10" fmla="*/ 209551 h 6858000"/>
                <a:gd name="connsiteX11" fmla="*/ 193387 w 9144000"/>
                <a:gd name="connsiteY11" fmla="*/ 21243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93387 w 9144000"/>
                <a:gd name="connsiteY5" fmla="*/ 212437 h 6858000"/>
                <a:gd name="connsiteX6" fmla="*/ 196850 w 9144000"/>
                <a:gd name="connsiteY6" fmla="*/ 63373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9850 w 9144000"/>
                <a:gd name="connsiteY9" fmla="*/ 546101 h 6858000"/>
                <a:gd name="connsiteX10" fmla="*/ 8566150 w 9144000"/>
                <a:gd name="connsiteY10" fmla="*/ 209551 h 6858000"/>
                <a:gd name="connsiteX11" fmla="*/ 193387 w 9144000"/>
                <a:gd name="connsiteY11" fmla="*/ 21243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93387 w 9144000"/>
                <a:gd name="connsiteY5" fmla="*/ 212437 h 6858000"/>
                <a:gd name="connsiteX6" fmla="*/ 196850 w 9144000"/>
                <a:gd name="connsiteY6" fmla="*/ 63373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9850 w 9144000"/>
                <a:gd name="connsiteY9" fmla="*/ 546101 h 6858000"/>
                <a:gd name="connsiteX10" fmla="*/ 8566150 w 9144000"/>
                <a:gd name="connsiteY10" fmla="*/ 209551 h 6858000"/>
                <a:gd name="connsiteX11" fmla="*/ 193387 w 9144000"/>
                <a:gd name="connsiteY11" fmla="*/ 21243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93387 w 9144000"/>
                <a:gd name="connsiteY5" fmla="*/ 212437 h 6858000"/>
                <a:gd name="connsiteX6" fmla="*/ 196850 w 9144000"/>
                <a:gd name="connsiteY6" fmla="*/ 63373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9850 w 9144000"/>
                <a:gd name="connsiteY9" fmla="*/ 546101 h 6858000"/>
                <a:gd name="connsiteX10" fmla="*/ 8566150 w 9144000"/>
                <a:gd name="connsiteY10" fmla="*/ 209551 h 6858000"/>
                <a:gd name="connsiteX11" fmla="*/ 193387 w 9144000"/>
                <a:gd name="connsiteY11" fmla="*/ 21243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93387 w 9144000"/>
                <a:gd name="connsiteY5" fmla="*/ 212437 h 6858000"/>
                <a:gd name="connsiteX6" fmla="*/ 196850 w 9144000"/>
                <a:gd name="connsiteY6" fmla="*/ 63373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9850 w 9144000"/>
                <a:gd name="connsiteY9" fmla="*/ 546101 h 6858000"/>
                <a:gd name="connsiteX10" fmla="*/ 8566150 w 9144000"/>
                <a:gd name="connsiteY10" fmla="*/ 209551 h 6858000"/>
                <a:gd name="connsiteX11" fmla="*/ 193387 w 9144000"/>
                <a:gd name="connsiteY11" fmla="*/ 21243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93387 w 9144000"/>
                <a:gd name="connsiteY5" fmla="*/ 212437 h 6858000"/>
                <a:gd name="connsiteX6" fmla="*/ 196850 w 9144000"/>
                <a:gd name="connsiteY6" fmla="*/ 63373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9850 w 9144000"/>
                <a:gd name="connsiteY9" fmla="*/ 546101 h 6858000"/>
                <a:gd name="connsiteX10" fmla="*/ 8566150 w 9144000"/>
                <a:gd name="connsiteY10" fmla="*/ 209551 h 6858000"/>
                <a:gd name="connsiteX11" fmla="*/ 193387 w 9144000"/>
                <a:gd name="connsiteY11" fmla="*/ 21243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96850 w 9144000"/>
                <a:gd name="connsiteY6" fmla="*/ 63373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9850 w 9144000"/>
                <a:gd name="connsiteY9" fmla="*/ 546101 h 6858000"/>
                <a:gd name="connsiteX10" fmla="*/ 8566150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54969 w 9144000"/>
                <a:gd name="connsiteY6" fmla="*/ 6365203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9850 w 9144000"/>
                <a:gd name="connsiteY9" fmla="*/ 546101 h 6858000"/>
                <a:gd name="connsiteX10" fmla="*/ 8566150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54969 w 9144000"/>
                <a:gd name="connsiteY6" fmla="*/ 6318697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9850 w 9144000"/>
                <a:gd name="connsiteY9" fmla="*/ 546101 h 6858000"/>
                <a:gd name="connsiteX10" fmla="*/ 8566150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54969 w 9144000"/>
                <a:gd name="connsiteY6" fmla="*/ 6272192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9850 w 9144000"/>
                <a:gd name="connsiteY9" fmla="*/ 546101 h 6858000"/>
                <a:gd name="connsiteX10" fmla="*/ 8566150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54969 w 9144000"/>
                <a:gd name="connsiteY6" fmla="*/ 6272192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9850 w 9144000"/>
                <a:gd name="connsiteY9" fmla="*/ 546101 h 6858000"/>
                <a:gd name="connsiteX10" fmla="*/ 8566150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54969 w 9144000"/>
                <a:gd name="connsiteY6" fmla="*/ 6272192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9850 w 9144000"/>
                <a:gd name="connsiteY9" fmla="*/ 546101 h 6858000"/>
                <a:gd name="connsiteX10" fmla="*/ 8566150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54969 w 9144000"/>
                <a:gd name="connsiteY6" fmla="*/ 6272192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9850 w 9144000"/>
                <a:gd name="connsiteY9" fmla="*/ 546101 h 6858000"/>
                <a:gd name="connsiteX10" fmla="*/ 8566150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75909 w 9144000"/>
                <a:gd name="connsiteY6" fmla="*/ 6281493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9850 w 9144000"/>
                <a:gd name="connsiteY9" fmla="*/ 546101 h 6858000"/>
                <a:gd name="connsiteX10" fmla="*/ 8566150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75909 w 9144000"/>
                <a:gd name="connsiteY6" fmla="*/ 6281493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9850 w 9144000"/>
                <a:gd name="connsiteY9" fmla="*/ 546101 h 6858000"/>
                <a:gd name="connsiteX10" fmla="*/ 8566150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82889 w 9144000"/>
                <a:gd name="connsiteY6" fmla="*/ 6300095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9850 w 9144000"/>
                <a:gd name="connsiteY9" fmla="*/ 546101 h 6858000"/>
                <a:gd name="connsiteX10" fmla="*/ 8566150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82889 w 9144000"/>
                <a:gd name="connsiteY6" fmla="*/ 6300095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9850 w 9144000"/>
                <a:gd name="connsiteY9" fmla="*/ 676319 h 6858000"/>
                <a:gd name="connsiteX10" fmla="*/ 8566150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82889 w 9144000"/>
                <a:gd name="connsiteY6" fmla="*/ 6300095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94751 w 9144000"/>
                <a:gd name="connsiteY9" fmla="*/ 676319 h 6858000"/>
                <a:gd name="connsiteX10" fmla="*/ 8566150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82889 w 9144000"/>
                <a:gd name="connsiteY6" fmla="*/ 6300095 h 6858000"/>
                <a:gd name="connsiteX7" fmla="*/ 520700 w 9144000"/>
                <a:gd name="connsiteY7" fmla="*/ 6686550 h 6858000"/>
                <a:gd name="connsiteX8" fmla="*/ 8986615 w 9144000"/>
                <a:gd name="connsiteY8" fmla="*/ 6684177 h 6858000"/>
                <a:gd name="connsiteX9" fmla="*/ 8994751 w 9144000"/>
                <a:gd name="connsiteY9" fmla="*/ 676319 h 6858000"/>
                <a:gd name="connsiteX10" fmla="*/ 8566150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82889 w 9144000"/>
                <a:gd name="connsiteY6" fmla="*/ 6300095 h 6858000"/>
                <a:gd name="connsiteX7" fmla="*/ 520700 w 9144000"/>
                <a:gd name="connsiteY7" fmla="*/ 6686550 h 6858000"/>
                <a:gd name="connsiteX8" fmla="*/ 8986615 w 9144000"/>
                <a:gd name="connsiteY8" fmla="*/ 6684177 h 6858000"/>
                <a:gd name="connsiteX9" fmla="*/ 8994751 w 9144000"/>
                <a:gd name="connsiteY9" fmla="*/ 676319 h 6858000"/>
                <a:gd name="connsiteX10" fmla="*/ 8566150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82889 w 9144000"/>
                <a:gd name="connsiteY6" fmla="*/ 6300095 h 6858000"/>
                <a:gd name="connsiteX7" fmla="*/ 520700 w 9144000"/>
                <a:gd name="connsiteY7" fmla="*/ 6686550 h 6858000"/>
                <a:gd name="connsiteX8" fmla="*/ 8986615 w 9144000"/>
                <a:gd name="connsiteY8" fmla="*/ 6684177 h 6858000"/>
                <a:gd name="connsiteX9" fmla="*/ 8994751 w 9144000"/>
                <a:gd name="connsiteY9" fmla="*/ 676319 h 6858000"/>
                <a:gd name="connsiteX10" fmla="*/ 8600269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82889 w 9144000"/>
                <a:gd name="connsiteY6" fmla="*/ 6300095 h 6858000"/>
                <a:gd name="connsiteX7" fmla="*/ 520700 w 9144000"/>
                <a:gd name="connsiteY7" fmla="*/ 6658647 h 6858000"/>
                <a:gd name="connsiteX8" fmla="*/ 8986615 w 9144000"/>
                <a:gd name="connsiteY8" fmla="*/ 6684177 h 6858000"/>
                <a:gd name="connsiteX9" fmla="*/ 8994751 w 9144000"/>
                <a:gd name="connsiteY9" fmla="*/ 676319 h 6858000"/>
                <a:gd name="connsiteX10" fmla="*/ 8600269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82889 w 9144000"/>
                <a:gd name="connsiteY6" fmla="*/ 6300095 h 6858000"/>
                <a:gd name="connsiteX7" fmla="*/ 520700 w 9144000"/>
                <a:gd name="connsiteY7" fmla="*/ 6658647 h 6858000"/>
                <a:gd name="connsiteX8" fmla="*/ 8986615 w 9144000"/>
                <a:gd name="connsiteY8" fmla="*/ 6637671 h 6858000"/>
                <a:gd name="connsiteX9" fmla="*/ 8994751 w 9144000"/>
                <a:gd name="connsiteY9" fmla="*/ 676319 h 6858000"/>
                <a:gd name="connsiteX10" fmla="*/ 8600269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68929 w 9144000"/>
                <a:gd name="connsiteY6" fmla="*/ 6141975 h 6858000"/>
                <a:gd name="connsiteX7" fmla="*/ 520700 w 9144000"/>
                <a:gd name="connsiteY7" fmla="*/ 6658647 h 6858000"/>
                <a:gd name="connsiteX8" fmla="*/ 8986615 w 9144000"/>
                <a:gd name="connsiteY8" fmla="*/ 6637671 h 6858000"/>
                <a:gd name="connsiteX9" fmla="*/ 8994751 w 9144000"/>
                <a:gd name="connsiteY9" fmla="*/ 676319 h 6858000"/>
                <a:gd name="connsiteX10" fmla="*/ 8600269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68929 w 9144000"/>
                <a:gd name="connsiteY6" fmla="*/ 6039662 h 6858000"/>
                <a:gd name="connsiteX7" fmla="*/ 520700 w 9144000"/>
                <a:gd name="connsiteY7" fmla="*/ 6658647 h 6858000"/>
                <a:gd name="connsiteX8" fmla="*/ 8986615 w 9144000"/>
                <a:gd name="connsiteY8" fmla="*/ 6637671 h 6858000"/>
                <a:gd name="connsiteX9" fmla="*/ 8994751 w 9144000"/>
                <a:gd name="connsiteY9" fmla="*/ 676319 h 6858000"/>
                <a:gd name="connsiteX10" fmla="*/ 8600269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68929 w 9144000"/>
                <a:gd name="connsiteY6" fmla="*/ 6039662 h 6858000"/>
                <a:gd name="connsiteX7" fmla="*/ 520700 w 9144000"/>
                <a:gd name="connsiteY7" fmla="*/ 6658647 h 6858000"/>
                <a:gd name="connsiteX8" fmla="*/ 8986615 w 9144000"/>
                <a:gd name="connsiteY8" fmla="*/ 6637671 h 6858000"/>
                <a:gd name="connsiteX9" fmla="*/ 8994751 w 9144000"/>
                <a:gd name="connsiteY9" fmla="*/ 676319 h 6858000"/>
                <a:gd name="connsiteX10" fmla="*/ 8600269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68929 w 9144000"/>
                <a:gd name="connsiteY6" fmla="*/ 6039662 h 6858000"/>
                <a:gd name="connsiteX7" fmla="*/ 520700 w 9144000"/>
                <a:gd name="connsiteY7" fmla="*/ 6658647 h 6858000"/>
                <a:gd name="connsiteX8" fmla="*/ 8986615 w 9144000"/>
                <a:gd name="connsiteY8" fmla="*/ 6637671 h 6858000"/>
                <a:gd name="connsiteX9" fmla="*/ 8994751 w 9144000"/>
                <a:gd name="connsiteY9" fmla="*/ 676319 h 6858000"/>
                <a:gd name="connsiteX10" fmla="*/ 8600269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68929 w 9144000"/>
                <a:gd name="connsiteY6" fmla="*/ 6039662 h 6858000"/>
                <a:gd name="connsiteX7" fmla="*/ 520700 w 9144000"/>
                <a:gd name="connsiteY7" fmla="*/ 6658647 h 6858000"/>
                <a:gd name="connsiteX8" fmla="*/ 8986615 w 9144000"/>
                <a:gd name="connsiteY8" fmla="*/ 6637671 h 6858000"/>
                <a:gd name="connsiteX9" fmla="*/ 8994751 w 9144000"/>
                <a:gd name="connsiteY9" fmla="*/ 676319 h 6858000"/>
                <a:gd name="connsiteX10" fmla="*/ 8600269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68929 w 9144000"/>
                <a:gd name="connsiteY6" fmla="*/ 6039662 h 6858000"/>
                <a:gd name="connsiteX7" fmla="*/ 520700 w 9144000"/>
                <a:gd name="connsiteY7" fmla="*/ 6658647 h 6858000"/>
                <a:gd name="connsiteX8" fmla="*/ 8986615 w 9144000"/>
                <a:gd name="connsiteY8" fmla="*/ 6637671 h 6858000"/>
                <a:gd name="connsiteX9" fmla="*/ 8994751 w 9144000"/>
                <a:gd name="connsiteY9" fmla="*/ 676319 h 6858000"/>
                <a:gd name="connsiteX10" fmla="*/ 8600269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68929 w 9144000"/>
                <a:gd name="connsiteY6" fmla="*/ 6039662 h 6858000"/>
                <a:gd name="connsiteX7" fmla="*/ 520700 w 9144000"/>
                <a:gd name="connsiteY7" fmla="*/ 6658647 h 6858000"/>
                <a:gd name="connsiteX8" fmla="*/ 8986615 w 9144000"/>
                <a:gd name="connsiteY8" fmla="*/ 6637671 h 6858000"/>
                <a:gd name="connsiteX9" fmla="*/ 8994751 w 9144000"/>
                <a:gd name="connsiteY9" fmla="*/ 676319 h 6858000"/>
                <a:gd name="connsiteX10" fmla="*/ 8600269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68929 w 9144000"/>
                <a:gd name="connsiteY6" fmla="*/ 6039662 h 6858000"/>
                <a:gd name="connsiteX7" fmla="*/ 520700 w 9144000"/>
                <a:gd name="connsiteY7" fmla="*/ 6658647 h 6858000"/>
                <a:gd name="connsiteX8" fmla="*/ 8986615 w 9144000"/>
                <a:gd name="connsiteY8" fmla="*/ 6637671 h 6858000"/>
                <a:gd name="connsiteX9" fmla="*/ 8994751 w 9144000"/>
                <a:gd name="connsiteY9" fmla="*/ 676319 h 6858000"/>
                <a:gd name="connsiteX10" fmla="*/ 8600269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68929 w 9144000"/>
                <a:gd name="connsiteY6" fmla="*/ 6039662 h 6858000"/>
                <a:gd name="connsiteX7" fmla="*/ 520700 w 9144000"/>
                <a:gd name="connsiteY7" fmla="*/ 6658647 h 6858000"/>
                <a:gd name="connsiteX8" fmla="*/ 8986615 w 9144000"/>
                <a:gd name="connsiteY8" fmla="*/ 6637671 h 6858000"/>
                <a:gd name="connsiteX9" fmla="*/ 8994751 w 9144000"/>
                <a:gd name="connsiteY9" fmla="*/ 676319 h 6858000"/>
                <a:gd name="connsiteX10" fmla="*/ 8600269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68929 w 9144000"/>
                <a:gd name="connsiteY6" fmla="*/ 6039662 h 6858000"/>
                <a:gd name="connsiteX7" fmla="*/ 520700 w 9144000"/>
                <a:gd name="connsiteY7" fmla="*/ 6658647 h 6858000"/>
                <a:gd name="connsiteX8" fmla="*/ 8986615 w 9144000"/>
                <a:gd name="connsiteY8" fmla="*/ 6637671 h 6858000"/>
                <a:gd name="connsiteX9" fmla="*/ 8994751 w 9144000"/>
                <a:gd name="connsiteY9" fmla="*/ 676319 h 6858000"/>
                <a:gd name="connsiteX10" fmla="*/ 8600269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68929 w 9144000"/>
                <a:gd name="connsiteY6" fmla="*/ 6039662 h 6858000"/>
                <a:gd name="connsiteX7" fmla="*/ 520700 w 9144000"/>
                <a:gd name="connsiteY7" fmla="*/ 6658647 h 6858000"/>
                <a:gd name="connsiteX8" fmla="*/ 8986615 w 9144000"/>
                <a:gd name="connsiteY8" fmla="*/ 6637671 h 6858000"/>
                <a:gd name="connsiteX9" fmla="*/ 8994751 w 9144000"/>
                <a:gd name="connsiteY9" fmla="*/ 676319 h 6858000"/>
                <a:gd name="connsiteX10" fmla="*/ 8600269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68929 w 9144000"/>
                <a:gd name="connsiteY6" fmla="*/ 6039662 h 6858000"/>
                <a:gd name="connsiteX7" fmla="*/ 520700 w 9144000"/>
                <a:gd name="connsiteY7" fmla="*/ 6658647 h 6858000"/>
                <a:gd name="connsiteX8" fmla="*/ 8986615 w 9144000"/>
                <a:gd name="connsiteY8" fmla="*/ 6637671 h 6858000"/>
                <a:gd name="connsiteX9" fmla="*/ 8994751 w 9144000"/>
                <a:gd name="connsiteY9" fmla="*/ 676319 h 6858000"/>
                <a:gd name="connsiteX10" fmla="*/ 8600269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68929 w 9144000"/>
                <a:gd name="connsiteY6" fmla="*/ 6039662 h 6858000"/>
                <a:gd name="connsiteX7" fmla="*/ 604462 w 9144000"/>
                <a:gd name="connsiteY7" fmla="*/ 6649346 h 6858000"/>
                <a:gd name="connsiteX8" fmla="*/ 8986615 w 9144000"/>
                <a:gd name="connsiteY8" fmla="*/ 6637671 h 6858000"/>
                <a:gd name="connsiteX9" fmla="*/ 8994751 w 9144000"/>
                <a:gd name="connsiteY9" fmla="*/ 676319 h 6858000"/>
                <a:gd name="connsiteX10" fmla="*/ 8600269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68929 w 9144000"/>
                <a:gd name="connsiteY6" fmla="*/ 6039662 h 6858000"/>
                <a:gd name="connsiteX7" fmla="*/ 604462 w 9144000"/>
                <a:gd name="connsiteY7" fmla="*/ 6649346 h 6858000"/>
                <a:gd name="connsiteX8" fmla="*/ 8986615 w 9144000"/>
                <a:gd name="connsiteY8" fmla="*/ 6637671 h 6858000"/>
                <a:gd name="connsiteX9" fmla="*/ 8994751 w 9144000"/>
                <a:gd name="connsiteY9" fmla="*/ 676319 h 6858000"/>
                <a:gd name="connsiteX10" fmla="*/ 8600269 w 9144000"/>
                <a:gd name="connsiteY10" fmla="*/ 209551 h 6858000"/>
                <a:gd name="connsiteX11" fmla="*/ 158487 w 9144000"/>
                <a:gd name="connsiteY11" fmla="*/ 203136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144000" h="6858000">
                  <a:moveTo>
                    <a:pt x="0" y="0"/>
                  </a:moveTo>
                  <a:lnTo>
                    <a:pt x="9144000" y="0"/>
                  </a:lnTo>
                  <a:lnTo>
                    <a:pt x="914400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  <a:moveTo>
                    <a:pt x="158487" y="203136"/>
                  </a:moveTo>
                  <a:cubicBezTo>
                    <a:pt x="178595" y="1288986"/>
                    <a:pt x="168929" y="4894477"/>
                    <a:pt x="168929" y="6039662"/>
                  </a:cubicBezTo>
                  <a:cubicBezTo>
                    <a:pt x="177544" y="6466666"/>
                    <a:pt x="318371" y="6642064"/>
                    <a:pt x="604462" y="6649346"/>
                  </a:cubicBezTo>
                  <a:lnTo>
                    <a:pt x="8986615" y="6637671"/>
                  </a:lnTo>
                  <a:cubicBezTo>
                    <a:pt x="8983440" y="6298898"/>
                    <a:pt x="8997677" y="937557"/>
                    <a:pt x="8994751" y="676319"/>
                  </a:cubicBezTo>
                  <a:cubicBezTo>
                    <a:pt x="8992579" y="482441"/>
                    <a:pt x="8816746" y="208012"/>
                    <a:pt x="8600269" y="209551"/>
                  </a:cubicBezTo>
                  <a:lnTo>
                    <a:pt x="158487" y="2031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r-FR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a-DK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uppe 13"/>
          <p:cNvGrpSpPr/>
          <p:nvPr userDrawn="1"/>
        </p:nvGrpSpPr>
        <p:grpSpPr>
          <a:xfrm>
            <a:off x="0" y="-3175"/>
            <a:ext cx="9144000" cy="5146675"/>
            <a:chOff x="0" y="-3175"/>
            <a:chExt cx="9144000" cy="5146675"/>
          </a:xfrm>
        </p:grpSpPr>
        <p:pic>
          <p:nvPicPr>
            <p:cNvPr id="15" name="Image 3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05572" y="4635052"/>
              <a:ext cx="2523749" cy="417577"/>
            </a:xfrm>
            <a:prstGeom prst="rect">
              <a:avLst/>
            </a:prstGeom>
          </p:spPr>
        </p:pic>
        <p:pic>
          <p:nvPicPr>
            <p:cNvPr id="16" name="Billede 15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1380"/>
            <a:stretch/>
          </p:blipFill>
          <p:spPr>
            <a:xfrm>
              <a:off x="2950804" y="114959"/>
              <a:ext cx="3233287" cy="726284"/>
            </a:xfrm>
            <a:prstGeom prst="rect">
              <a:avLst/>
            </a:prstGeom>
          </p:spPr>
        </p:pic>
        <p:sp>
          <p:nvSpPr>
            <p:cNvPr id="17" name="Ramme 4"/>
            <p:cNvSpPr/>
            <p:nvPr/>
          </p:nvSpPr>
          <p:spPr>
            <a:xfrm>
              <a:off x="0" y="-3175"/>
              <a:ext cx="9144000" cy="5146675"/>
            </a:xfrm>
            <a:custGeom>
              <a:avLst/>
              <a:gdLst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857250 w 9144000"/>
                <a:gd name="connsiteY5" fmla="*/ 857250 h 6858000"/>
                <a:gd name="connsiteX6" fmla="*/ 857250 w 9144000"/>
                <a:gd name="connsiteY6" fmla="*/ 6000750 h 6858000"/>
                <a:gd name="connsiteX7" fmla="*/ 8286750 w 9144000"/>
                <a:gd name="connsiteY7" fmla="*/ 6000750 h 6858000"/>
                <a:gd name="connsiteX8" fmla="*/ 8286750 w 9144000"/>
                <a:gd name="connsiteY8" fmla="*/ 857250 h 6858000"/>
                <a:gd name="connsiteX9" fmla="*/ 857250 w 9144000"/>
                <a:gd name="connsiteY9" fmla="*/ 857250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857250 w 9144000"/>
                <a:gd name="connsiteY5" fmla="*/ 857250 h 6858000"/>
                <a:gd name="connsiteX6" fmla="*/ 282287 w 9144000"/>
                <a:gd name="connsiteY6" fmla="*/ 6624205 h 6858000"/>
                <a:gd name="connsiteX7" fmla="*/ 8286750 w 9144000"/>
                <a:gd name="connsiteY7" fmla="*/ 6000750 h 6858000"/>
                <a:gd name="connsiteX8" fmla="*/ 8286750 w 9144000"/>
                <a:gd name="connsiteY8" fmla="*/ 857250 h 6858000"/>
                <a:gd name="connsiteX9" fmla="*/ 857250 w 9144000"/>
                <a:gd name="connsiteY9" fmla="*/ 857250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857250 w 9144000"/>
                <a:gd name="connsiteY5" fmla="*/ 857250 h 6858000"/>
                <a:gd name="connsiteX6" fmla="*/ 157596 w 9144000"/>
                <a:gd name="connsiteY6" fmla="*/ 6686551 h 6858000"/>
                <a:gd name="connsiteX7" fmla="*/ 8286750 w 9144000"/>
                <a:gd name="connsiteY7" fmla="*/ 6000750 h 6858000"/>
                <a:gd name="connsiteX8" fmla="*/ 8286750 w 9144000"/>
                <a:gd name="connsiteY8" fmla="*/ 857250 h 6858000"/>
                <a:gd name="connsiteX9" fmla="*/ 857250 w 9144000"/>
                <a:gd name="connsiteY9" fmla="*/ 857250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206086 w 9144000"/>
                <a:gd name="connsiteY5" fmla="*/ 164522 h 6858000"/>
                <a:gd name="connsiteX6" fmla="*/ 157596 w 9144000"/>
                <a:gd name="connsiteY6" fmla="*/ 6686551 h 6858000"/>
                <a:gd name="connsiteX7" fmla="*/ 8286750 w 9144000"/>
                <a:gd name="connsiteY7" fmla="*/ 6000750 h 6858000"/>
                <a:gd name="connsiteX8" fmla="*/ 8286750 w 9144000"/>
                <a:gd name="connsiteY8" fmla="*/ 857250 h 6858000"/>
                <a:gd name="connsiteX9" fmla="*/ 206086 w 9144000"/>
                <a:gd name="connsiteY9" fmla="*/ 164522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22959 w 9144000"/>
                <a:gd name="connsiteY5" fmla="*/ 171450 h 6858000"/>
                <a:gd name="connsiteX6" fmla="*/ 157596 w 9144000"/>
                <a:gd name="connsiteY6" fmla="*/ 6686551 h 6858000"/>
                <a:gd name="connsiteX7" fmla="*/ 8286750 w 9144000"/>
                <a:gd name="connsiteY7" fmla="*/ 6000750 h 6858000"/>
                <a:gd name="connsiteX8" fmla="*/ 8286750 w 9144000"/>
                <a:gd name="connsiteY8" fmla="*/ 857250 h 6858000"/>
                <a:gd name="connsiteX9" fmla="*/ 122959 w 9144000"/>
                <a:gd name="connsiteY9" fmla="*/ 171450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85305 w 9144000"/>
                <a:gd name="connsiteY5" fmla="*/ 192232 h 6858000"/>
                <a:gd name="connsiteX6" fmla="*/ 157596 w 9144000"/>
                <a:gd name="connsiteY6" fmla="*/ 6686551 h 6858000"/>
                <a:gd name="connsiteX7" fmla="*/ 8286750 w 9144000"/>
                <a:gd name="connsiteY7" fmla="*/ 6000750 h 6858000"/>
                <a:gd name="connsiteX8" fmla="*/ 8286750 w 9144000"/>
                <a:gd name="connsiteY8" fmla="*/ 857250 h 6858000"/>
                <a:gd name="connsiteX9" fmla="*/ 185305 w 9144000"/>
                <a:gd name="connsiteY9" fmla="*/ 192232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85305 w 9144000"/>
                <a:gd name="connsiteY5" fmla="*/ 192232 h 6858000"/>
                <a:gd name="connsiteX6" fmla="*/ 157596 w 9144000"/>
                <a:gd name="connsiteY6" fmla="*/ 6686551 h 6858000"/>
                <a:gd name="connsiteX7" fmla="*/ 8286750 w 9144000"/>
                <a:gd name="connsiteY7" fmla="*/ 6000750 h 6858000"/>
                <a:gd name="connsiteX8" fmla="*/ 8972550 w 9144000"/>
                <a:gd name="connsiteY8" fmla="*/ 192231 h 6858000"/>
                <a:gd name="connsiteX9" fmla="*/ 185305 w 9144000"/>
                <a:gd name="connsiteY9" fmla="*/ 192232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85305 w 9144000"/>
                <a:gd name="connsiteY5" fmla="*/ 192232 h 6858000"/>
                <a:gd name="connsiteX6" fmla="*/ 157596 w 9144000"/>
                <a:gd name="connsiteY6" fmla="*/ 6686551 h 6858000"/>
                <a:gd name="connsiteX7" fmla="*/ 8993332 w 9144000"/>
                <a:gd name="connsiteY7" fmla="*/ 6603423 h 6858000"/>
                <a:gd name="connsiteX8" fmla="*/ 8972550 w 9144000"/>
                <a:gd name="connsiteY8" fmla="*/ 192231 h 6858000"/>
                <a:gd name="connsiteX9" fmla="*/ 185305 w 9144000"/>
                <a:gd name="connsiteY9" fmla="*/ 192232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85305 w 9144000"/>
                <a:gd name="connsiteY5" fmla="*/ 192232 h 6858000"/>
                <a:gd name="connsiteX6" fmla="*/ 157596 w 9144000"/>
                <a:gd name="connsiteY6" fmla="*/ 6686551 h 6858000"/>
                <a:gd name="connsiteX7" fmla="*/ 8924059 w 9144000"/>
                <a:gd name="connsiteY7" fmla="*/ 6783532 h 6858000"/>
                <a:gd name="connsiteX8" fmla="*/ 8972550 w 9144000"/>
                <a:gd name="connsiteY8" fmla="*/ 192231 h 6858000"/>
                <a:gd name="connsiteX9" fmla="*/ 185305 w 9144000"/>
                <a:gd name="connsiteY9" fmla="*/ 192232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85305 w 9144000"/>
                <a:gd name="connsiteY5" fmla="*/ 192232 h 6858000"/>
                <a:gd name="connsiteX6" fmla="*/ 157596 w 9144000"/>
                <a:gd name="connsiteY6" fmla="*/ 6686551 h 6858000"/>
                <a:gd name="connsiteX7" fmla="*/ 9000259 w 9144000"/>
                <a:gd name="connsiteY7" fmla="*/ 6686550 h 6858000"/>
                <a:gd name="connsiteX8" fmla="*/ 8972550 w 9144000"/>
                <a:gd name="connsiteY8" fmla="*/ 192231 h 6858000"/>
                <a:gd name="connsiteX9" fmla="*/ 185305 w 9144000"/>
                <a:gd name="connsiteY9" fmla="*/ 192232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85305 w 9144000"/>
                <a:gd name="connsiteY5" fmla="*/ 192232 h 6858000"/>
                <a:gd name="connsiteX6" fmla="*/ 157596 w 9144000"/>
                <a:gd name="connsiteY6" fmla="*/ 6686551 h 6858000"/>
                <a:gd name="connsiteX7" fmla="*/ 8958695 w 9144000"/>
                <a:gd name="connsiteY7" fmla="*/ 6707332 h 6858000"/>
                <a:gd name="connsiteX8" fmla="*/ 8972550 w 9144000"/>
                <a:gd name="connsiteY8" fmla="*/ 192231 h 6858000"/>
                <a:gd name="connsiteX9" fmla="*/ 185305 w 9144000"/>
                <a:gd name="connsiteY9" fmla="*/ 192232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85305 w 9144000"/>
                <a:gd name="connsiteY5" fmla="*/ 192232 h 6858000"/>
                <a:gd name="connsiteX6" fmla="*/ 206087 w 9144000"/>
                <a:gd name="connsiteY6" fmla="*/ 6686551 h 6858000"/>
                <a:gd name="connsiteX7" fmla="*/ 8958695 w 9144000"/>
                <a:gd name="connsiteY7" fmla="*/ 6707332 h 6858000"/>
                <a:gd name="connsiteX8" fmla="*/ 8972550 w 9144000"/>
                <a:gd name="connsiteY8" fmla="*/ 192231 h 6858000"/>
                <a:gd name="connsiteX9" fmla="*/ 185305 w 9144000"/>
                <a:gd name="connsiteY9" fmla="*/ 192232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206087 w 9144000"/>
                <a:gd name="connsiteY5" fmla="*/ 206087 h 6858000"/>
                <a:gd name="connsiteX6" fmla="*/ 206087 w 9144000"/>
                <a:gd name="connsiteY6" fmla="*/ 6686551 h 6858000"/>
                <a:gd name="connsiteX7" fmla="*/ 8958695 w 9144000"/>
                <a:gd name="connsiteY7" fmla="*/ 6707332 h 6858000"/>
                <a:gd name="connsiteX8" fmla="*/ 8972550 w 9144000"/>
                <a:gd name="connsiteY8" fmla="*/ 192231 h 6858000"/>
                <a:gd name="connsiteX9" fmla="*/ 206087 w 9144000"/>
                <a:gd name="connsiteY9" fmla="*/ 20608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206087 w 9144000"/>
                <a:gd name="connsiteY5" fmla="*/ 206087 h 6858000"/>
                <a:gd name="connsiteX6" fmla="*/ 206087 w 9144000"/>
                <a:gd name="connsiteY6" fmla="*/ 6686551 h 6858000"/>
                <a:gd name="connsiteX7" fmla="*/ 8958695 w 9144000"/>
                <a:gd name="connsiteY7" fmla="*/ 6707332 h 6858000"/>
                <a:gd name="connsiteX8" fmla="*/ 8951768 w 9144000"/>
                <a:gd name="connsiteY8" fmla="*/ 192231 h 6858000"/>
                <a:gd name="connsiteX9" fmla="*/ 206087 w 9144000"/>
                <a:gd name="connsiteY9" fmla="*/ 20608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206087 w 9144000"/>
                <a:gd name="connsiteY5" fmla="*/ 206087 h 6858000"/>
                <a:gd name="connsiteX6" fmla="*/ 206087 w 9144000"/>
                <a:gd name="connsiteY6" fmla="*/ 6686551 h 6858000"/>
                <a:gd name="connsiteX7" fmla="*/ 8958695 w 9144000"/>
                <a:gd name="connsiteY7" fmla="*/ 6693477 h 6858000"/>
                <a:gd name="connsiteX8" fmla="*/ 8951768 w 9144000"/>
                <a:gd name="connsiteY8" fmla="*/ 192231 h 6858000"/>
                <a:gd name="connsiteX9" fmla="*/ 206087 w 9144000"/>
                <a:gd name="connsiteY9" fmla="*/ 20608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206087 w 9144000"/>
                <a:gd name="connsiteY5" fmla="*/ 206087 h 6858000"/>
                <a:gd name="connsiteX6" fmla="*/ 206087 w 9144000"/>
                <a:gd name="connsiteY6" fmla="*/ 6686551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1768 w 9144000"/>
                <a:gd name="connsiteY9" fmla="*/ 192231 h 6858000"/>
                <a:gd name="connsiteX10" fmla="*/ 206087 w 9144000"/>
                <a:gd name="connsiteY10" fmla="*/ 206087 h 6858000"/>
                <a:gd name="connsiteX0" fmla="*/ 0 w 9144000"/>
                <a:gd name="connsiteY0" fmla="*/ 0 h 6901830"/>
                <a:gd name="connsiteX1" fmla="*/ 9144000 w 9144000"/>
                <a:gd name="connsiteY1" fmla="*/ 0 h 6901830"/>
                <a:gd name="connsiteX2" fmla="*/ 9144000 w 9144000"/>
                <a:gd name="connsiteY2" fmla="*/ 6858000 h 6901830"/>
                <a:gd name="connsiteX3" fmla="*/ 0 w 9144000"/>
                <a:gd name="connsiteY3" fmla="*/ 6858000 h 6901830"/>
                <a:gd name="connsiteX4" fmla="*/ 0 w 9144000"/>
                <a:gd name="connsiteY4" fmla="*/ 0 h 6901830"/>
                <a:gd name="connsiteX5" fmla="*/ 206087 w 9144000"/>
                <a:gd name="connsiteY5" fmla="*/ 206087 h 6901830"/>
                <a:gd name="connsiteX6" fmla="*/ 196850 w 9144000"/>
                <a:gd name="connsiteY6" fmla="*/ 6324600 h 6901830"/>
                <a:gd name="connsiteX7" fmla="*/ 206087 w 9144000"/>
                <a:gd name="connsiteY7" fmla="*/ 6686551 h 6901830"/>
                <a:gd name="connsiteX8" fmla="*/ 520700 w 9144000"/>
                <a:gd name="connsiteY8" fmla="*/ 6686550 h 6901830"/>
                <a:gd name="connsiteX9" fmla="*/ 8958695 w 9144000"/>
                <a:gd name="connsiteY9" fmla="*/ 6693477 h 6901830"/>
                <a:gd name="connsiteX10" fmla="*/ 8951768 w 9144000"/>
                <a:gd name="connsiteY10" fmla="*/ 192231 h 6901830"/>
                <a:gd name="connsiteX11" fmla="*/ 206087 w 9144000"/>
                <a:gd name="connsiteY11" fmla="*/ 206087 h 6901830"/>
                <a:gd name="connsiteX0" fmla="*/ 0 w 9144000"/>
                <a:gd name="connsiteY0" fmla="*/ 0 h 6870229"/>
                <a:gd name="connsiteX1" fmla="*/ 9144000 w 9144000"/>
                <a:gd name="connsiteY1" fmla="*/ 0 h 6870229"/>
                <a:gd name="connsiteX2" fmla="*/ 9144000 w 9144000"/>
                <a:gd name="connsiteY2" fmla="*/ 6858000 h 6870229"/>
                <a:gd name="connsiteX3" fmla="*/ 0 w 9144000"/>
                <a:gd name="connsiteY3" fmla="*/ 6858000 h 6870229"/>
                <a:gd name="connsiteX4" fmla="*/ 0 w 9144000"/>
                <a:gd name="connsiteY4" fmla="*/ 0 h 6870229"/>
                <a:gd name="connsiteX5" fmla="*/ 206087 w 9144000"/>
                <a:gd name="connsiteY5" fmla="*/ 206087 h 6870229"/>
                <a:gd name="connsiteX6" fmla="*/ 196850 w 9144000"/>
                <a:gd name="connsiteY6" fmla="*/ 6324600 h 6870229"/>
                <a:gd name="connsiteX7" fmla="*/ 314037 w 9144000"/>
                <a:gd name="connsiteY7" fmla="*/ 6597651 h 6870229"/>
                <a:gd name="connsiteX8" fmla="*/ 520700 w 9144000"/>
                <a:gd name="connsiteY8" fmla="*/ 6686550 h 6870229"/>
                <a:gd name="connsiteX9" fmla="*/ 8958695 w 9144000"/>
                <a:gd name="connsiteY9" fmla="*/ 6693477 h 6870229"/>
                <a:gd name="connsiteX10" fmla="*/ 8951768 w 9144000"/>
                <a:gd name="connsiteY10" fmla="*/ 192231 h 6870229"/>
                <a:gd name="connsiteX11" fmla="*/ 206087 w 9144000"/>
                <a:gd name="connsiteY11" fmla="*/ 206087 h 6870229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206087 w 9144000"/>
                <a:gd name="connsiteY5" fmla="*/ 206087 h 6858000"/>
                <a:gd name="connsiteX6" fmla="*/ 196850 w 9144000"/>
                <a:gd name="connsiteY6" fmla="*/ 6324600 h 6858000"/>
                <a:gd name="connsiteX7" fmla="*/ 314037 w 9144000"/>
                <a:gd name="connsiteY7" fmla="*/ 6597651 h 6858000"/>
                <a:gd name="connsiteX8" fmla="*/ 520700 w 9144000"/>
                <a:gd name="connsiteY8" fmla="*/ 6686550 h 6858000"/>
                <a:gd name="connsiteX9" fmla="*/ 8958695 w 9144000"/>
                <a:gd name="connsiteY9" fmla="*/ 6693477 h 6858000"/>
                <a:gd name="connsiteX10" fmla="*/ 8951768 w 9144000"/>
                <a:gd name="connsiteY10" fmla="*/ 192231 h 6858000"/>
                <a:gd name="connsiteX11" fmla="*/ 206087 w 9144000"/>
                <a:gd name="connsiteY11" fmla="*/ 20608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206087 w 9144000"/>
                <a:gd name="connsiteY5" fmla="*/ 206087 h 6858000"/>
                <a:gd name="connsiteX6" fmla="*/ 196850 w 9144000"/>
                <a:gd name="connsiteY6" fmla="*/ 6324600 h 6858000"/>
                <a:gd name="connsiteX7" fmla="*/ 314037 w 9144000"/>
                <a:gd name="connsiteY7" fmla="*/ 6597651 h 6858000"/>
                <a:gd name="connsiteX8" fmla="*/ 520700 w 9144000"/>
                <a:gd name="connsiteY8" fmla="*/ 6686550 h 6858000"/>
                <a:gd name="connsiteX9" fmla="*/ 8958695 w 9144000"/>
                <a:gd name="connsiteY9" fmla="*/ 6693477 h 6858000"/>
                <a:gd name="connsiteX10" fmla="*/ 8951768 w 9144000"/>
                <a:gd name="connsiteY10" fmla="*/ 192231 h 6858000"/>
                <a:gd name="connsiteX11" fmla="*/ 206087 w 9144000"/>
                <a:gd name="connsiteY11" fmla="*/ 206087 h 6858000"/>
                <a:gd name="connsiteX0" fmla="*/ 209946 w 9353946"/>
                <a:gd name="connsiteY0" fmla="*/ 0 h 6901480"/>
                <a:gd name="connsiteX1" fmla="*/ 9353946 w 9353946"/>
                <a:gd name="connsiteY1" fmla="*/ 0 h 6901480"/>
                <a:gd name="connsiteX2" fmla="*/ 9353946 w 9353946"/>
                <a:gd name="connsiteY2" fmla="*/ 6858000 h 6901480"/>
                <a:gd name="connsiteX3" fmla="*/ 209946 w 9353946"/>
                <a:gd name="connsiteY3" fmla="*/ 6858000 h 6901480"/>
                <a:gd name="connsiteX4" fmla="*/ 209946 w 9353946"/>
                <a:gd name="connsiteY4" fmla="*/ 0 h 6901480"/>
                <a:gd name="connsiteX5" fmla="*/ 416033 w 9353946"/>
                <a:gd name="connsiteY5" fmla="*/ 206087 h 6901480"/>
                <a:gd name="connsiteX6" fmla="*/ 406796 w 9353946"/>
                <a:gd name="connsiteY6" fmla="*/ 6324600 h 6901480"/>
                <a:gd name="connsiteX7" fmla="*/ 730646 w 9353946"/>
                <a:gd name="connsiteY7" fmla="*/ 6686550 h 6901480"/>
                <a:gd name="connsiteX8" fmla="*/ 9168641 w 9353946"/>
                <a:gd name="connsiteY8" fmla="*/ 6693477 h 6901480"/>
                <a:gd name="connsiteX9" fmla="*/ 9161714 w 9353946"/>
                <a:gd name="connsiteY9" fmla="*/ 192231 h 6901480"/>
                <a:gd name="connsiteX10" fmla="*/ 416033 w 9353946"/>
                <a:gd name="connsiteY10" fmla="*/ 206087 h 6901480"/>
                <a:gd name="connsiteX0" fmla="*/ 229299 w 9373299"/>
                <a:gd name="connsiteY0" fmla="*/ 0 h 6858000"/>
                <a:gd name="connsiteX1" fmla="*/ 9373299 w 9373299"/>
                <a:gd name="connsiteY1" fmla="*/ 0 h 6858000"/>
                <a:gd name="connsiteX2" fmla="*/ 9373299 w 9373299"/>
                <a:gd name="connsiteY2" fmla="*/ 6858000 h 6858000"/>
                <a:gd name="connsiteX3" fmla="*/ 229299 w 9373299"/>
                <a:gd name="connsiteY3" fmla="*/ 6858000 h 6858000"/>
                <a:gd name="connsiteX4" fmla="*/ 229299 w 9373299"/>
                <a:gd name="connsiteY4" fmla="*/ 0 h 6858000"/>
                <a:gd name="connsiteX5" fmla="*/ 435386 w 9373299"/>
                <a:gd name="connsiteY5" fmla="*/ 206087 h 6858000"/>
                <a:gd name="connsiteX6" fmla="*/ 426149 w 9373299"/>
                <a:gd name="connsiteY6" fmla="*/ 6324600 h 6858000"/>
                <a:gd name="connsiteX7" fmla="*/ 749999 w 9373299"/>
                <a:gd name="connsiteY7" fmla="*/ 6686550 h 6858000"/>
                <a:gd name="connsiteX8" fmla="*/ 9187994 w 9373299"/>
                <a:gd name="connsiteY8" fmla="*/ 6693477 h 6858000"/>
                <a:gd name="connsiteX9" fmla="*/ 9181067 w 9373299"/>
                <a:gd name="connsiteY9" fmla="*/ 192231 h 6858000"/>
                <a:gd name="connsiteX10" fmla="*/ 435386 w 9373299"/>
                <a:gd name="connsiteY10" fmla="*/ 20608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206087 w 9144000"/>
                <a:gd name="connsiteY5" fmla="*/ 206087 h 6858000"/>
                <a:gd name="connsiteX6" fmla="*/ 196850 w 9144000"/>
                <a:gd name="connsiteY6" fmla="*/ 63246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1768 w 9144000"/>
                <a:gd name="connsiteY9" fmla="*/ 192231 h 6858000"/>
                <a:gd name="connsiteX10" fmla="*/ 206087 w 9144000"/>
                <a:gd name="connsiteY10" fmla="*/ 20608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206087 w 9144000"/>
                <a:gd name="connsiteY5" fmla="*/ 206087 h 6858000"/>
                <a:gd name="connsiteX6" fmla="*/ 196850 w 9144000"/>
                <a:gd name="connsiteY6" fmla="*/ 63246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1768 w 9144000"/>
                <a:gd name="connsiteY9" fmla="*/ 192231 h 6858000"/>
                <a:gd name="connsiteX10" fmla="*/ 206087 w 9144000"/>
                <a:gd name="connsiteY10" fmla="*/ 20608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206087 w 9144000"/>
                <a:gd name="connsiteY5" fmla="*/ 206087 h 6858000"/>
                <a:gd name="connsiteX6" fmla="*/ 196850 w 9144000"/>
                <a:gd name="connsiteY6" fmla="*/ 63246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1768 w 9144000"/>
                <a:gd name="connsiteY9" fmla="*/ 192231 h 6858000"/>
                <a:gd name="connsiteX10" fmla="*/ 206087 w 9144000"/>
                <a:gd name="connsiteY10" fmla="*/ 20608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206087 w 9144000"/>
                <a:gd name="connsiteY5" fmla="*/ 206087 h 6858000"/>
                <a:gd name="connsiteX6" fmla="*/ 196850 w 9144000"/>
                <a:gd name="connsiteY6" fmla="*/ 63246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1768 w 9144000"/>
                <a:gd name="connsiteY9" fmla="*/ 192231 h 6858000"/>
                <a:gd name="connsiteX10" fmla="*/ 206087 w 9144000"/>
                <a:gd name="connsiteY10" fmla="*/ 20608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206087 w 9144000"/>
                <a:gd name="connsiteY5" fmla="*/ 206087 h 6858000"/>
                <a:gd name="connsiteX6" fmla="*/ 196850 w 9144000"/>
                <a:gd name="connsiteY6" fmla="*/ 63373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1768 w 9144000"/>
                <a:gd name="connsiteY9" fmla="*/ 192231 h 6858000"/>
                <a:gd name="connsiteX10" fmla="*/ 206087 w 9144000"/>
                <a:gd name="connsiteY10" fmla="*/ 20608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206087 w 9144000"/>
                <a:gd name="connsiteY5" fmla="*/ 206087 h 6858000"/>
                <a:gd name="connsiteX6" fmla="*/ 196850 w 9144000"/>
                <a:gd name="connsiteY6" fmla="*/ 63373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1768 w 9144000"/>
                <a:gd name="connsiteY9" fmla="*/ 192231 h 6858000"/>
                <a:gd name="connsiteX10" fmla="*/ 206087 w 9144000"/>
                <a:gd name="connsiteY10" fmla="*/ 20608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288637 w 9144000"/>
                <a:gd name="connsiteY5" fmla="*/ 282287 h 6858000"/>
                <a:gd name="connsiteX6" fmla="*/ 196850 w 9144000"/>
                <a:gd name="connsiteY6" fmla="*/ 63373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1768 w 9144000"/>
                <a:gd name="connsiteY9" fmla="*/ 192231 h 6858000"/>
                <a:gd name="connsiteX10" fmla="*/ 288637 w 9144000"/>
                <a:gd name="connsiteY10" fmla="*/ 28228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10837 w 9144000"/>
                <a:gd name="connsiteY5" fmla="*/ 117187 h 6858000"/>
                <a:gd name="connsiteX6" fmla="*/ 196850 w 9144000"/>
                <a:gd name="connsiteY6" fmla="*/ 63373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1768 w 9144000"/>
                <a:gd name="connsiteY9" fmla="*/ 192231 h 6858000"/>
                <a:gd name="connsiteX10" fmla="*/ 110837 w 9144000"/>
                <a:gd name="connsiteY10" fmla="*/ 11718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93387 w 9144000"/>
                <a:gd name="connsiteY5" fmla="*/ 212437 h 6858000"/>
                <a:gd name="connsiteX6" fmla="*/ 196850 w 9144000"/>
                <a:gd name="connsiteY6" fmla="*/ 63373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1768 w 9144000"/>
                <a:gd name="connsiteY9" fmla="*/ 192231 h 6858000"/>
                <a:gd name="connsiteX10" fmla="*/ 193387 w 9144000"/>
                <a:gd name="connsiteY10" fmla="*/ 21243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93387 w 9144000"/>
                <a:gd name="connsiteY5" fmla="*/ 212437 h 6858000"/>
                <a:gd name="connsiteX6" fmla="*/ 196850 w 9144000"/>
                <a:gd name="connsiteY6" fmla="*/ 63373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1768 w 9144000"/>
                <a:gd name="connsiteY9" fmla="*/ 192231 h 6858000"/>
                <a:gd name="connsiteX10" fmla="*/ 193387 w 9144000"/>
                <a:gd name="connsiteY10" fmla="*/ 21243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93387 w 9144000"/>
                <a:gd name="connsiteY5" fmla="*/ 212437 h 6858000"/>
                <a:gd name="connsiteX6" fmla="*/ 196850 w 9144000"/>
                <a:gd name="connsiteY6" fmla="*/ 63373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8118 w 9144000"/>
                <a:gd name="connsiteY9" fmla="*/ 204931 h 6858000"/>
                <a:gd name="connsiteX10" fmla="*/ 193387 w 9144000"/>
                <a:gd name="connsiteY10" fmla="*/ 21243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93387 w 9144000"/>
                <a:gd name="connsiteY5" fmla="*/ 212437 h 6858000"/>
                <a:gd name="connsiteX6" fmla="*/ 196850 w 9144000"/>
                <a:gd name="connsiteY6" fmla="*/ 63373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8118 w 9144000"/>
                <a:gd name="connsiteY9" fmla="*/ 204931 h 6858000"/>
                <a:gd name="connsiteX10" fmla="*/ 8566150 w 9144000"/>
                <a:gd name="connsiteY10" fmla="*/ 209551 h 6858000"/>
                <a:gd name="connsiteX11" fmla="*/ 193387 w 9144000"/>
                <a:gd name="connsiteY11" fmla="*/ 212437 h 6858000"/>
                <a:gd name="connsiteX0" fmla="*/ 0 w 9584138"/>
                <a:gd name="connsiteY0" fmla="*/ 25260 h 6883260"/>
                <a:gd name="connsiteX1" fmla="*/ 9144000 w 9584138"/>
                <a:gd name="connsiteY1" fmla="*/ 25260 h 6883260"/>
                <a:gd name="connsiteX2" fmla="*/ 9144000 w 9584138"/>
                <a:gd name="connsiteY2" fmla="*/ 6883260 h 6883260"/>
                <a:gd name="connsiteX3" fmla="*/ 0 w 9584138"/>
                <a:gd name="connsiteY3" fmla="*/ 6883260 h 6883260"/>
                <a:gd name="connsiteX4" fmla="*/ 0 w 9584138"/>
                <a:gd name="connsiteY4" fmla="*/ 25260 h 6883260"/>
                <a:gd name="connsiteX5" fmla="*/ 193387 w 9584138"/>
                <a:gd name="connsiteY5" fmla="*/ 237697 h 6883260"/>
                <a:gd name="connsiteX6" fmla="*/ 196850 w 9584138"/>
                <a:gd name="connsiteY6" fmla="*/ 6362560 h 6883260"/>
                <a:gd name="connsiteX7" fmla="*/ 520700 w 9584138"/>
                <a:gd name="connsiteY7" fmla="*/ 6711810 h 6883260"/>
                <a:gd name="connsiteX8" fmla="*/ 8958695 w 9584138"/>
                <a:gd name="connsiteY8" fmla="*/ 6718737 h 6883260"/>
                <a:gd name="connsiteX9" fmla="*/ 8959850 w 9584138"/>
                <a:gd name="connsiteY9" fmla="*/ 571361 h 6883260"/>
                <a:gd name="connsiteX10" fmla="*/ 8958118 w 9584138"/>
                <a:gd name="connsiteY10" fmla="*/ 230191 h 6883260"/>
                <a:gd name="connsiteX11" fmla="*/ 8566150 w 9584138"/>
                <a:gd name="connsiteY11" fmla="*/ 234811 h 6883260"/>
                <a:gd name="connsiteX12" fmla="*/ 193387 w 9584138"/>
                <a:gd name="connsiteY12" fmla="*/ 237697 h 6883260"/>
                <a:gd name="connsiteX0" fmla="*/ 0 w 9598923"/>
                <a:gd name="connsiteY0" fmla="*/ 23383 h 6881383"/>
                <a:gd name="connsiteX1" fmla="*/ 9144000 w 9598923"/>
                <a:gd name="connsiteY1" fmla="*/ 23383 h 6881383"/>
                <a:gd name="connsiteX2" fmla="*/ 9144000 w 9598923"/>
                <a:gd name="connsiteY2" fmla="*/ 6881383 h 6881383"/>
                <a:gd name="connsiteX3" fmla="*/ 0 w 9598923"/>
                <a:gd name="connsiteY3" fmla="*/ 6881383 h 6881383"/>
                <a:gd name="connsiteX4" fmla="*/ 0 w 9598923"/>
                <a:gd name="connsiteY4" fmla="*/ 23383 h 6881383"/>
                <a:gd name="connsiteX5" fmla="*/ 193387 w 9598923"/>
                <a:gd name="connsiteY5" fmla="*/ 235820 h 6881383"/>
                <a:gd name="connsiteX6" fmla="*/ 196850 w 9598923"/>
                <a:gd name="connsiteY6" fmla="*/ 6360683 h 6881383"/>
                <a:gd name="connsiteX7" fmla="*/ 520700 w 9598923"/>
                <a:gd name="connsiteY7" fmla="*/ 6709933 h 6881383"/>
                <a:gd name="connsiteX8" fmla="*/ 8958695 w 9598923"/>
                <a:gd name="connsiteY8" fmla="*/ 6716860 h 6881383"/>
                <a:gd name="connsiteX9" fmla="*/ 8959850 w 9598923"/>
                <a:gd name="connsiteY9" fmla="*/ 569484 h 6881383"/>
                <a:gd name="connsiteX10" fmla="*/ 8566150 w 9598923"/>
                <a:gd name="connsiteY10" fmla="*/ 232934 h 6881383"/>
                <a:gd name="connsiteX11" fmla="*/ 193387 w 9598923"/>
                <a:gd name="connsiteY11" fmla="*/ 235820 h 6881383"/>
                <a:gd name="connsiteX0" fmla="*/ 0 w 9598923"/>
                <a:gd name="connsiteY0" fmla="*/ 40657 h 6898657"/>
                <a:gd name="connsiteX1" fmla="*/ 9144000 w 9598923"/>
                <a:gd name="connsiteY1" fmla="*/ 40657 h 6898657"/>
                <a:gd name="connsiteX2" fmla="*/ 9144000 w 9598923"/>
                <a:gd name="connsiteY2" fmla="*/ 6898657 h 6898657"/>
                <a:gd name="connsiteX3" fmla="*/ 0 w 9598923"/>
                <a:gd name="connsiteY3" fmla="*/ 6898657 h 6898657"/>
                <a:gd name="connsiteX4" fmla="*/ 0 w 9598923"/>
                <a:gd name="connsiteY4" fmla="*/ 40657 h 6898657"/>
                <a:gd name="connsiteX5" fmla="*/ 193387 w 9598923"/>
                <a:gd name="connsiteY5" fmla="*/ 253094 h 6898657"/>
                <a:gd name="connsiteX6" fmla="*/ 196850 w 9598923"/>
                <a:gd name="connsiteY6" fmla="*/ 6377957 h 6898657"/>
                <a:gd name="connsiteX7" fmla="*/ 520700 w 9598923"/>
                <a:gd name="connsiteY7" fmla="*/ 6727207 h 6898657"/>
                <a:gd name="connsiteX8" fmla="*/ 8958695 w 9598923"/>
                <a:gd name="connsiteY8" fmla="*/ 6734134 h 6898657"/>
                <a:gd name="connsiteX9" fmla="*/ 8959850 w 9598923"/>
                <a:gd name="connsiteY9" fmla="*/ 586758 h 6898657"/>
                <a:gd name="connsiteX10" fmla="*/ 8566150 w 9598923"/>
                <a:gd name="connsiteY10" fmla="*/ 250208 h 6898657"/>
                <a:gd name="connsiteX11" fmla="*/ 193387 w 9598923"/>
                <a:gd name="connsiteY11" fmla="*/ 253094 h 6898657"/>
                <a:gd name="connsiteX0" fmla="*/ 0 w 9598923"/>
                <a:gd name="connsiteY0" fmla="*/ 40657 h 6898657"/>
                <a:gd name="connsiteX1" fmla="*/ 9144000 w 9598923"/>
                <a:gd name="connsiteY1" fmla="*/ 40657 h 6898657"/>
                <a:gd name="connsiteX2" fmla="*/ 9144000 w 9598923"/>
                <a:gd name="connsiteY2" fmla="*/ 6898657 h 6898657"/>
                <a:gd name="connsiteX3" fmla="*/ 0 w 9598923"/>
                <a:gd name="connsiteY3" fmla="*/ 6898657 h 6898657"/>
                <a:gd name="connsiteX4" fmla="*/ 0 w 9598923"/>
                <a:gd name="connsiteY4" fmla="*/ 40657 h 6898657"/>
                <a:gd name="connsiteX5" fmla="*/ 193387 w 9598923"/>
                <a:gd name="connsiteY5" fmla="*/ 253094 h 6898657"/>
                <a:gd name="connsiteX6" fmla="*/ 196850 w 9598923"/>
                <a:gd name="connsiteY6" fmla="*/ 6377957 h 6898657"/>
                <a:gd name="connsiteX7" fmla="*/ 520700 w 9598923"/>
                <a:gd name="connsiteY7" fmla="*/ 6727207 h 6898657"/>
                <a:gd name="connsiteX8" fmla="*/ 8958695 w 9598923"/>
                <a:gd name="connsiteY8" fmla="*/ 6734134 h 6898657"/>
                <a:gd name="connsiteX9" fmla="*/ 8959850 w 9598923"/>
                <a:gd name="connsiteY9" fmla="*/ 586758 h 6898657"/>
                <a:gd name="connsiteX10" fmla="*/ 8566150 w 9598923"/>
                <a:gd name="connsiteY10" fmla="*/ 250208 h 6898657"/>
                <a:gd name="connsiteX11" fmla="*/ 193387 w 9598923"/>
                <a:gd name="connsiteY11" fmla="*/ 253094 h 6898657"/>
                <a:gd name="connsiteX0" fmla="*/ 0 w 9598923"/>
                <a:gd name="connsiteY0" fmla="*/ 40657 h 6898657"/>
                <a:gd name="connsiteX1" fmla="*/ 9144000 w 9598923"/>
                <a:gd name="connsiteY1" fmla="*/ 40657 h 6898657"/>
                <a:gd name="connsiteX2" fmla="*/ 9144000 w 9598923"/>
                <a:gd name="connsiteY2" fmla="*/ 6898657 h 6898657"/>
                <a:gd name="connsiteX3" fmla="*/ 0 w 9598923"/>
                <a:gd name="connsiteY3" fmla="*/ 6898657 h 6898657"/>
                <a:gd name="connsiteX4" fmla="*/ 0 w 9598923"/>
                <a:gd name="connsiteY4" fmla="*/ 40657 h 6898657"/>
                <a:gd name="connsiteX5" fmla="*/ 193387 w 9598923"/>
                <a:gd name="connsiteY5" fmla="*/ 253094 h 6898657"/>
                <a:gd name="connsiteX6" fmla="*/ 196850 w 9598923"/>
                <a:gd name="connsiteY6" fmla="*/ 6377957 h 6898657"/>
                <a:gd name="connsiteX7" fmla="*/ 520700 w 9598923"/>
                <a:gd name="connsiteY7" fmla="*/ 6727207 h 6898657"/>
                <a:gd name="connsiteX8" fmla="*/ 8958695 w 9598923"/>
                <a:gd name="connsiteY8" fmla="*/ 6734134 h 6898657"/>
                <a:gd name="connsiteX9" fmla="*/ 8959850 w 9598923"/>
                <a:gd name="connsiteY9" fmla="*/ 586758 h 6898657"/>
                <a:gd name="connsiteX10" fmla="*/ 8566150 w 9598923"/>
                <a:gd name="connsiteY10" fmla="*/ 250208 h 6898657"/>
                <a:gd name="connsiteX11" fmla="*/ 193387 w 9598923"/>
                <a:gd name="connsiteY11" fmla="*/ 253094 h 6898657"/>
                <a:gd name="connsiteX0" fmla="*/ 0 w 9584544"/>
                <a:gd name="connsiteY0" fmla="*/ 41456 h 6899456"/>
                <a:gd name="connsiteX1" fmla="*/ 9144000 w 9584544"/>
                <a:gd name="connsiteY1" fmla="*/ 41456 h 6899456"/>
                <a:gd name="connsiteX2" fmla="*/ 9144000 w 9584544"/>
                <a:gd name="connsiteY2" fmla="*/ 6899456 h 6899456"/>
                <a:gd name="connsiteX3" fmla="*/ 0 w 9584544"/>
                <a:gd name="connsiteY3" fmla="*/ 6899456 h 6899456"/>
                <a:gd name="connsiteX4" fmla="*/ 0 w 9584544"/>
                <a:gd name="connsiteY4" fmla="*/ 41456 h 6899456"/>
                <a:gd name="connsiteX5" fmla="*/ 193387 w 9584544"/>
                <a:gd name="connsiteY5" fmla="*/ 253893 h 6899456"/>
                <a:gd name="connsiteX6" fmla="*/ 196850 w 9584544"/>
                <a:gd name="connsiteY6" fmla="*/ 6378756 h 6899456"/>
                <a:gd name="connsiteX7" fmla="*/ 520700 w 9584544"/>
                <a:gd name="connsiteY7" fmla="*/ 6728006 h 6899456"/>
                <a:gd name="connsiteX8" fmla="*/ 8958695 w 9584544"/>
                <a:gd name="connsiteY8" fmla="*/ 6734933 h 6899456"/>
                <a:gd name="connsiteX9" fmla="*/ 8959850 w 9584544"/>
                <a:gd name="connsiteY9" fmla="*/ 587557 h 6899456"/>
                <a:gd name="connsiteX10" fmla="*/ 8566150 w 9584544"/>
                <a:gd name="connsiteY10" fmla="*/ 251007 h 6899456"/>
                <a:gd name="connsiteX11" fmla="*/ 193387 w 9584544"/>
                <a:gd name="connsiteY11" fmla="*/ 253893 h 6899456"/>
                <a:gd name="connsiteX0" fmla="*/ 0 w 9582897"/>
                <a:gd name="connsiteY0" fmla="*/ 0 h 6858000"/>
                <a:gd name="connsiteX1" fmla="*/ 9144000 w 9582897"/>
                <a:gd name="connsiteY1" fmla="*/ 0 h 6858000"/>
                <a:gd name="connsiteX2" fmla="*/ 9144000 w 9582897"/>
                <a:gd name="connsiteY2" fmla="*/ 6858000 h 6858000"/>
                <a:gd name="connsiteX3" fmla="*/ 0 w 9582897"/>
                <a:gd name="connsiteY3" fmla="*/ 6858000 h 6858000"/>
                <a:gd name="connsiteX4" fmla="*/ 0 w 9582897"/>
                <a:gd name="connsiteY4" fmla="*/ 0 h 6858000"/>
                <a:gd name="connsiteX5" fmla="*/ 193387 w 9582897"/>
                <a:gd name="connsiteY5" fmla="*/ 212437 h 6858000"/>
                <a:gd name="connsiteX6" fmla="*/ 196850 w 9582897"/>
                <a:gd name="connsiteY6" fmla="*/ 6337300 h 6858000"/>
                <a:gd name="connsiteX7" fmla="*/ 520700 w 9582897"/>
                <a:gd name="connsiteY7" fmla="*/ 6686550 h 6858000"/>
                <a:gd name="connsiteX8" fmla="*/ 8958695 w 9582897"/>
                <a:gd name="connsiteY8" fmla="*/ 6693477 h 6858000"/>
                <a:gd name="connsiteX9" fmla="*/ 8959850 w 9582897"/>
                <a:gd name="connsiteY9" fmla="*/ 546101 h 6858000"/>
                <a:gd name="connsiteX10" fmla="*/ 8566150 w 9582897"/>
                <a:gd name="connsiteY10" fmla="*/ 209551 h 6858000"/>
                <a:gd name="connsiteX11" fmla="*/ 193387 w 9582897"/>
                <a:gd name="connsiteY11" fmla="*/ 212437 h 6858000"/>
                <a:gd name="connsiteX0" fmla="*/ 0 w 9584308"/>
                <a:gd name="connsiteY0" fmla="*/ 0 h 6858000"/>
                <a:gd name="connsiteX1" fmla="*/ 9144000 w 9584308"/>
                <a:gd name="connsiteY1" fmla="*/ 0 h 6858000"/>
                <a:gd name="connsiteX2" fmla="*/ 9144000 w 9584308"/>
                <a:gd name="connsiteY2" fmla="*/ 6858000 h 6858000"/>
                <a:gd name="connsiteX3" fmla="*/ 0 w 9584308"/>
                <a:gd name="connsiteY3" fmla="*/ 6858000 h 6858000"/>
                <a:gd name="connsiteX4" fmla="*/ 0 w 9584308"/>
                <a:gd name="connsiteY4" fmla="*/ 0 h 6858000"/>
                <a:gd name="connsiteX5" fmla="*/ 193387 w 9584308"/>
                <a:gd name="connsiteY5" fmla="*/ 212437 h 6858000"/>
                <a:gd name="connsiteX6" fmla="*/ 196850 w 9584308"/>
                <a:gd name="connsiteY6" fmla="*/ 6337300 h 6858000"/>
                <a:gd name="connsiteX7" fmla="*/ 520700 w 9584308"/>
                <a:gd name="connsiteY7" fmla="*/ 6686550 h 6858000"/>
                <a:gd name="connsiteX8" fmla="*/ 8958695 w 9584308"/>
                <a:gd name="connsiteY8" fmla="*/ 6693477 h 6858000"/>
                <a:gd name="connsiteX9" fmla="*/ 8959850 w 9584308"/>
                <a:gd name="connsiteY9" fmla="*/ 546101 h 6858000"/>
                <a:gd name="connsiteX10" fmla="*/ 8566150 w 9584308"/>
                <a:gd name="connsiteY10" fmla="*/ 209551 h 6858000"/>
                <a:gd name="connsiteX11" fmla="*/ 193387 w 9584308"/>
                <a:gd name="connsiteY11" fmla="*/ 21243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93387 w 9144000"/>
                <a:gd name="connsiteY5" fmla="*/ 212437 h 6858000"/>
                <a:gd name="connsiteX6" fmla="*/ 196850 w 9144000"/>
                <a:gd name="connsiteY6" fmla="*/ 63373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9850 w 9144000"/>
                <a:gd name="connsiteY9" fmla="*/ 546101 h 6858000"/>
                <a:gd name="connsiteX10" fmla="*/ 8566150 w 9144000"/>
                <a:gd name="connsiteY10" fmla="*/ 209551 h 6858000"/>
                <a:gd name="connsiteX11" fmla="*/ 193387 w 9144000"/>
                <a:gd name="connsiteY11" fmla="*/ 21243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93387 w 9144000"/>
                <a:gd name="connsiteY5" fmla="*/ 212437 h 6858000"/>
                <a:gd name="connsiteX6" fmla="*/ 196850 w 9144000"/>
                <a:gd name="connsiteY6" fmla="*/ 63373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9850 w 9144000"/>
                <a:gd name="connsiteY9" fmla="*/ 546101 h 6858000"/>
                <a:gd name="connsiteX10" fmla="*/ 8566150 w 9144000"/>
                <a:gd name="connsiteY10" fmla="*/ 209551 h 6858000"/>
                <a:gd name="connsiteX11" fmla="*/ 193387 w 9144000"/>
                <a:gd name="connsiteY11" fmla="*/ 21243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93387 w 9144000"/>
                <a:gd name="connsiteY5" fmla="*/ 212437 h 6858000"/>
                <a:gd name="connsiteX6" fmla="*/ 196850 w 9144000"/>
                <a:gd name="connsiteY6" fmla="*/ 63373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9850 w 9144000"/>
                <a:gd name="connsiteY9" fmla="*/ 546101 h 6858000"/>
                <a:gd name="connsiteX10" fmla="*/ 8566150 w 9144000"/>
                <a:gd name="connsiteY10" fmla="*/ 209551 h 6858000"/>
                <a:gd name="connsiteX11" fmla="*/ 193387 w 9144000"/>
                <a:gd name="connsiteY11" fmla="*/ 21243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93387 w 9144000"/>
                <a:gd name="connsiteY5" fmla="*/ 212437 h 6858000"/>
                <a:gd name="connsiteX6" fmla="*/ 196850 w 9144000"/>
                <a:gd name="connsiteY6" fmla="*/ 63373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9850 w 9144000"/>
                <a:gd name="connsiteY9" fmla="*/ 546101 h 6858000"/>
                <a:gd name="connsiteX10" fmla="*/ 8566150 w 9144000"/>
                <a:gd name="connsiteY10" fmla="*/ 209551 h 6858000"/>
                <a:gd name="connsiteX11" fmla="*/ 193387 w 9144000"/>
                <a:gd name="connsiteY11" fmla="*/ 21243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93387 w 9144000"/>
                <a:gd name="connsiteY5" fmla="*/ 212437 h 6858000"/>
                <a:gd name="connsiteX6" fmla="*/ 196850 w 9144000"/>
                <a:gd name="connsiteY6" fmla="*/ 63373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9850 w 9144000"/>
                <a:gd name="connsiteY9" fmla="*/ 546101 h 6858000"/>
                <a:gd name="connsiteX10" fmla="*/ 8566150 w 9144000"/>
                <a:gd name="connsiteY10" fmla="*/ 209551 h 6858000"/>
                <a:gd name="connsiteX11" fmla="*/ 193387 w 9144000"/>
                <a:gd name="connsiteY11" fmla="*/ 21243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93387 w 9144000"/>
                <a:gd name="connsiteY5" fmla="*/ 212437 h 6858000"/>
                <a:gd name="connsiteX6" fmla="*/ 196850 w 9144000"/>
                <a:gd name="connsiteY6" fmla="*/ 63373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9850 w 9144000"/>
                <a:gd name="connsiteY9" fmla="*/ 546101 h 6858000"/>
                <a:gd name="connsiteX10" fmla="*/ 8566150 w 9144000"/>
                <a:gd name="connsiteY10" fmla="*/ 209551 h 6858000"/>
                <a:gd name="connsiteX11" fmla="*/ 193387 w 9144000"/>
                <a:gd name="connsiteY11" fmla="*/ 21243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93387 w 9144000"/>
                <a:gd name="connsiteY5" fmla="*/ 212437 h 6858000"/>
                <a:gd name="connsiteX6" fmla="*/ 196850 w 9144000"/>
                <a:gd name="connsiteY6" fmla="*/ 63373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9850 w 9144000"/>
                <a:gd name="connsiteY9" fmla="*/ 546101 h 6858000"/>
                <a:gd name="connsiteX10" fmla="*/ 8566150 w 9144000"/>
                <a:gd name="connsiteY10" fmla="*/ 209551 h 6858000"/>
                <a:gd name="connsiteX11" fmla="*/ 193387 w 9144000"/>
                <a:gd name="connsiteY11" fmla="*/ 21243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93387 w 9144000"/>
                <a:gd name="connsiteY5" fmla="*/ 212437 h 6858000"/>
                <a:gd name="connsiteX6" fmla="*/ 196850 w 9144000"/>
                <a:gd name="connsiteY6" fmla="*/ 63373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9850 w 9144000"/>
                <a:gd name="connsiteY9" fmla="*/ 546101 h 6858000"/>
                <a:gd name="connsiteX10" fmla="*/ 8566150 w 9144000"/>
                <a:gd name="connsiteY10" fmla="*/ 209551 h 6858000"/>
                <a:gd name="connsiteX11" fmla="*/ 193387 w 9144000"/>
                <a:gd name="connsiteY11" fmla="*/ 21243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93387 w 9144000"/>
                <a:gd name="connsiteY5" fmla="*/ 212437 h 6858000"/>
                <a:gd name="connsiteX6" fmla="*/ 196850 w 9144000"/>
                <a:gd name="connsiteY6" fmla="*/ 63373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9850 w 9144000"/>
                <a:gd name="connsiteY9" fmla="*/ 546101 h 6858000"/>
                <a:gd name="connsiteX10" fmla="*/ 8566150 w 9144000"/>
                <a:gd name="connsiteY10" fmla="*/ 209551 h 6858000"/>
                <a:gd name="connsiteX11" fmla="*/ 193387 w 9144000"/>
                <a:gd name="connsiteY11" fmla="*/ 21243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93387 w 9144000"/>
                <a:gd name="connsiteY5" fmla="*/ 212437 h 6858000"/>
                <a:gd name="connsiteX6" fmla="*/ 196850 w 9144000"/>
                <a:gd name="connsiteY6" fmla="*/ 63373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9850 w 9144000"/>
                <a:gd name="connsiteY9" fmla="*/ 546101 h 6858000"/>
                <a:gd name="connsiteX10" fmla="*/ 8566150 w 9144000"/>
                <a:gd name="connsiteY10" fmla="*/ 209551 h 6858000"/>
                <a:gd name="connsiteX11" fmla="*/ 193387 w 9144000"/>
                <a:gd name="connsiteY11" fmla="*/ 21243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96850 w 9144000"/>
                <a:gd name="connsiteY6" fmla="*/ 63373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9850 w 9144000"/>
                <a:gd name="connsiteY9" fmla="*/ 546101 h 6858000"/>
                <a:gd name="connsiteX10" fmla="*/ 8566150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54969 w 9144000"/>
                <a:gd name="connsiteY6" fmla="*/ 6365203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9850 w 9144000"/>
                <a:gd name="connsiteY9" fmla="*/ 546101 h 6858000"/>
                <a:gd name="connsiteX10" fmla="*/ 8566150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54969 w 9144000"/>
                <a:gd name="connsiteY6" fmla="*/ 6318697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9850 w 9144000"/>
                <a:gd name="connsiteY9" fmla="*/ 546101 h 6858000"/>
                <a:gd name="connsiteX10" fmla="*/ 8566150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54969 w 9144000"/>
                <a:gd name="connsiteY6" fmla="*/ 6272192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9850 w 9144000"/>
                <a:gd name="connsiteY9" fmla="*/ 546101 h 6858000"/>
                <a:gd name="connsiteX10" fmla="*/ 8566150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54969 w 9144000"/>
                <a:gd name="connsiteY6" fmla="*/ 6272192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9850 w 9144000"/>
                <a:gd name="connsiteY9" fmla="*/ 546101 h 6858000"/>
                <a:gd name="connsiteX10" fmla="*/ 8566150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54969 w 9144000"/>
                <a:gd name="connsiteY6" fmla="*/ 6272192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9850 w 9144000"/>
                <a:gd name="connsiteY9" fmla="*/ 546101 h 6858000"/>
                <a:gd name="connsiteX10" fmla="*/ 8566150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54969 w 9144000"/>
                <a:gd name="connsiteY6" fmla="*/ 6272192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9850 w 9144000"/>
                <a:gd name="connsiteY9" fmla="*/ 546101 h 6858000"/>
                <a:gd name="connsiteX10" fmla="*/ 8566150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75909 w 9144000"/>
                <a:gd name="connsiteY6" fmla="*/ 6281493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9850 w 9144000"/>
                <a:gd name="connsiteY9" fmla="*/ 546101 h 6858000"/>
                <a:gd name="connsiteX10" fmla="*/ 8566150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75909 w 9144000"/>
                <a:gd name="connsiteY6" fmla="*/ 6281493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9850 w 9144000"/>
                <a:gd name="connsiteY9" fmla="*/ 546101 h 6858000"/>
                <a:gd name="connsiteX10" fmla="*/ 8566150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82889 w 9144000"/>
                <a:gd name="connsiteY6" fmla="*/ 6300095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9850 w 9144000"/>
                <a:gd name="connsiteY9" fmla="*/ 546101 h 6858000"/>
                <a:gd name="connsiteX10" fmla="*/ 8566150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82889 w 9144000"/>
                <a:gd name="connsiteY6" fmla="*/ 6300095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9850 w 9144000"/>
                <a:gd name="connsiteY9" fmla="*/ 676319 h 6858000"/>
                <a:gd name="connsiteX10" fmla="*/ 8566150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82889 w 9144000"/>
                <a:gd name="connsiteY6" fmla="*/ 6300095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94751 w 9144000"/>
                <a:gd name="connsiteY9" fmla="*/ 676319 h 6858000"/>
                <a:gd name="connsiteX10" fmla="*/ 8566150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82889 w 9144000"/>
                <a:gd name="connsiteY6" fmla="*/ 6300095 h 6858000"/>
                <a:gd name="connsiteX7" fmla="*/ 520700 w 9144000"/>
                <a:gd name="connsiteY7" fmla="*/ 6686550 h 6858000"/>
                <a:gd name="connsiteX8" fmla="*/ 8986615 w 9144000"/>
                <a:gd name="connsiteY8" fmla="*/ 6684177 h 6858000"/>
                <a:gd name="connsiteX9" fmla="*/ 8994751 w 9144000"/>
                <a:gd name="connsiteY9" fmla="*/ 676319 h 6858000"/>
                <a:gd name="connsiteX10" fmla="*/ 8566150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82889 w 9144000"/>
                <a:gd name="connsiteY6" fmla="*/ 6300095 h 6858000"/>
                <a:gd name="connsiteX7" fmla="*/ 520700 w 9144000"/>
                <a:gd name="connsiteY7" fmla="*/ 6686550 h 6858000"/>
                <a:gd name="connsiteX8" fmla="*/ 8986615 w 9144000"/>
                <a:gd name="connsiteY8" fmla="*/ 6684177 h 6858000"/>
                <a:gd name="connsiteX9" fmla="*/ 8994751 w 9144000"/>
                <a:gd name="connsiteY9" fmla="*/ 676319 h 6858000"/>
                <a:gd name="connsiteX10" fmla="*/ 8566150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82889 w 9144000"/>
                <a:gd name="connsiteY6" fmla="*/ 6300095 h 6858000"/>
                <a:gd name="connsiteX7" fmla="*/ 520700 w 9144000"/>
                <a:gd name="connsiteY7" fmla="*/ 6686550 h 6858000"/>
                <a:gd name="connsiteX8" fmla="*/ 8986615 w 9144000"/>
                <a:gd name="connsiteY8" fmla="*/ 6684177 h 6858000"/>
                <a:gd name="connsiteX9" fmla="*/ 8994751 w 9144000"/>
                <a:gd name="connsiteY9" fmla="*/ 676319 h 6858000"/>
                <a:gd name="connsiteX10" fmla="*/ 8600269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82889 w 9144000"/>
                <a:gd name="connsiteY6" fmla="*/ 6300095 h 6858000"/>
                <a:gd name="connsiteX7" fmla="*/ 520700 w 9144000"/>
                <a:gd name="connsiteY7" fmla="*/ 6658647 h 6858000"/>
                <a:gd name="connsiteX8" fmla="*/ 8986615 w 9144000"/>
                <a:gd name="connsiteY8" fmla="*/ 6684177 h 6858000"/>
                <a:gd name="connsiteX9" fmla="*/ 8994751 w 9144000"/>
                <a:gd name="connsiteY9" fmla="*/ 676319 h 6858000"/>
                <a:gd name="connsiteX10" fmla="*/ 8600269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82889 w 9144000"/>
                <a:gd name="connsiteY6" fmla="*/ 6300095 h 6858000"/>
                <a:gd name="connsiteX7" fmla="*/ 520700 w 9144000"/>
                <a:gd name="connsiteY7" fmla="*/ 6658647 h 6858000"/>
                <a:gd name="connsiteX8" fmla="*/ 8986615 w 9144000"/>
                <a:gd name="connsiteY8" fmla="*/ 6637671 h 6858000"/>
                <a:gd name="connsiteX9" fmla="*/ 8994751 w 9144000"/>
                <a:gd name="connsiteY9" fmla="*/ 676319 h 6858000"/>
                <a:gd name="connsiteX10" fmla="*/ 8600269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68929 w 9144000"/>
                <a:gd name="connsiteY6" fmla="*/ 6141975 h 6858000"/>
                <a:gd name="connsiteX7" fmla="*/ 520700 w 9144000"/>
                <a:gd name="connsiteY7" fmla="*/ 6658647 h 6858000"/>
                <a:gd name="connsiteX8" fmla="*/ 8986615 w 9144000"/>
                <a:gd name="connsiteY8" fmla="*/ 6637671 h 6858000"/>
                <a:gd name="connsiteX9" fmla="*/ 8994751 w 9144000"/>
                <a:gd name="connsiteY9" fmla="*/ 676319 h 6858000"/>
                <a:gd name="connsiteX10" fmla="*/ 8600269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68929 w 9144000"/>
                <a:gd name="connsiteY6" fmla="*/ 6039662 h 6858000"/>
                <a:gd name="connsiteX7" fmla="*/ 520700 w 9144000"/>
                <a:gd name="connsiteY7" fmla="*/ 6658647 h 6858000"/>
                <a:gd name="connsiteX8" fmla="*/ 8986615 w 9144000"/>
                <a:gd name="connsiteY8" fmla="*/ 6637671 h 6858000"/>
                <a:gd name="connsiteX9" fmla="*/ 8994751 w 9144000"/>
                <a:gd name="connsiteY9" fmla="*/ 676319 h 6858000"/>
                <a:gd name="connsiteX10" fmla="*/ 8600269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68929 w 9144000"/>
                <a:gd name="connsiteY6" fmla="*/ 6039662 h 6858000"/>
                <a:gd name="connsiteX7" fmla="*/ 520700 w 9144000"/>
                <a:gd name="connsiteY7" fmla="*/ 6658647 h 6858000"/>
                <a:gd name="connsiteX8" fmla="*/ 8986615 w 9144000"/>
                <a:gd name="connsiteY8" fmla="*/ 6637671 h 6858000"/>
                <a:gd name="connsiteX9" fmla="*/ 8994751 w 9144000"/>
                <a:gd name="connsiteY9" fmla="*/ 676319 h 6858000"/>
                <a:gd name="connsiteX10" fmla="*/ 8600269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68929 w 9144000"/>
                <a:gd name="connsiteY6" fmla="*/ 6039662 h 6858000"/>
                <a:gd name="connsiteX7" fmla="*/ 520700 w 9144000"/>
                <a:gd name="connsiteY7" fmla="*/ 6658647 h 6858000"/>
                <a:gd name="connsiteX8" fmla="*/ 8986615 w 9144000"/>
                <a:gd name="connsiteY8" fmla="*/ 6637671 h 6858000"/>
                <a:gd name="connsiteX9" fmla="*/ 8994751 w 9144000"/>
                <a:gd name="connsiteY9" fmla="*/ 676319 h 6858000"/>
                <a:gd name="connsiteX10" fmla="*/ 8600269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68929 w 9144000"/>
                <a:gd name="connsiteY6" fmla="*/ 6039662 h 6858000"/>
                <a:gd name="connsiteX7" fmla="*/ 520700 w 9144000"/>
                <a:gd name="connsiteY7" fmla="*/ 6658647 h 6858000"/>
                <a:gd name="connsiteX8" fmla="*/ 8986615 w 9144000"/>
                <a:gd name="connsiteY8" fmla="*/ 6637671 h 6858000"/>
                <a:gd name="connsiteX9" fmla="*/ 8994751 w 9144000"/>
                <a:gd name="connsiteY9" fmla="*/ 676319 h 6858000"/>
                <a:gd name="connsiteX10" fmla="*/ 8600269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68929 w 9144000"/>
                <a:gd name="connsiteY6" fmla="*/ 6039662 h 6858000"/>
                <a:gd name="connsiteX7" fmla="*/ 520700 w 9144000"/>
                <a:gd name="connsiteY7" fmla="*/ 6658647 h 6858000"/>
                <a:gd name="connsiteX8" fmla="*/ 8986615 w 9144000"/>
                <a:gd name="connsiteY8" fmla="*/ 6637671 h 6858000"/>
                <a:gd name="connsiteX9" fmla="*/ 8994751 w 9144000"/>
                <a:gd name="connsiteY9" fmla="*/ 676319 h 6858000"/>
                <a:gd name="connsiteX10" fmla="*/ 8600269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68929 w 9144000"/>
                <a:gd name="connsiteY6" fmla="*/ 6039662 h 6858000"/>
                <a:gd name="connsiteX7" fmla="*/ 520700 w 9144000"/>
                <a:gd name="connsiteY7" fmla="*/ 6658647 h 6858000"/>
                <a:gd name="connsiteX8" fmla="*/ 8986615 w 9144000"/>
                <a:gd name="connsiteY8" fmla="*/ 6637671 h 6858000"/>
                <a:gd name="connsiteX9" fmla="*/ 8994751 w 9144000"/>
                <a:gd name="connsiteY9" fmla="*/ 676319 h 6858000"/>
                <a:gd name="connsiteX10" fmla="*/ 8600269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68929 w 9144000"/>
                <a:gd name="connsiteY6" fmla="*/ 6039662 h 6858000"/>
                <a:gd name="connsiteX7" fmla="*/ 520700 w 9144000"/>
                <a:gd name="connsiteY7" fmla="*/ 6658647 h 6858000"/>
                <a:gd name="connsiteX8" fmla="*/ 8986615 w 9144000"/>
                <a:gd name="connsiteY8" fmla="*/ 6637671 h 6858000"/>
                <a:gd name="connsiteX9" fmla="*/ 8994751 w 9144000"/>
                <a:gd name="connsiteY9" fmla="*/ 676319 h 6858000"/>
                <a:gd name="connsiteX10" fmla="*/ 8600269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68929 w 9144000"/>
                <a:gd name="connsiteY6" fmla="*/ 6039662 h 6858000"/>
                <a:gd name="connsiteX7" fmla="*/ 520700 w 9144000"/>
                <a:gd name="connsiteY7" fmla="*/ 6658647 h 6858000"/>
                <a:gd name="connsiteX8" fmla="*/ 8986615 w 9144000"/>
                <a:gd name="connsiteY8" fmla="*/ 6637671 h 6858000"/>
                <a:gd name="connsiteX9" fmla="*/ 8994751 w 9144000"/>
                <a:gd name="connsiteY9" fmla="*/ 676319 h 6858000"/>
                <a:gd name="connsiteX10" fmla="*/ 8600269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68929 w 9144000"/>
                <a:gd name="connsiteY6" fmla="*/ 6039662 h 6858000"/>
                <a:gd name="connsiteX7" fmla="*/ 520700 w 9144000"/>
                <a:gd name="connsiteY7" fmla="*/ 6658647 h 6858000"/>
                <a:gd name="connsiteX8" fmla="*/ 8986615 w 9144000"/>
                <a:gd name="connsiteY8" fmla="*/ 6637671 h 6858000"/>
                <a:gd name="connsiteX9" fmla="*/ 8994751 w 9144000"/>
                <a:gd name="connsiteY9" fmla="*/ 676319 h 6858000"/>
                <a:gd name="connsiteX10" fmla="*/ 8600269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68929 w 9144000"/>
                <a:gd name="connsiteY6" fmla="*/ 6039662 h 6858000"/>
                <a:gd name="connsiteX7" fmla="*/ 520700 w 9144000"/>
                <a:gd name="connsiteY7" fmla="*/ 6658647 h 6858000"/>
                <a:gd name="connsiteX8" fmla="*/ 8986615 w 9144000"/>
                <a:gd name="connsiteY8" fmla="*/ 6637671 h 6858000"/>
                <a:gd name="connsiteX9" fmla="*/ 8994751 w 9144000"/>
                <a:gd name="connsiteY9" fmla="*/ 676319 h 6858000"/>
                <a:gd name="connsiteX10" fmla="*/ 8600269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68929 w 9144000"/>
                <a:gd name="connsiteY6" fmla="*/ 6039662 h 6858000"/>
                <a:gd name="connsiteX7" fmla="*/ 520700 w 9144000"/>
                <a:gd name="connsiteY7" fmla="*/ 6658647 h 6858000"/>
                <a:gd name="connsiteX8" fmla="*/ 8986615 w 9144000"/>
                <a:gd name="connsiteY8" fmla="*/ 6637671 h 6858000"/>
                <a:gd name="connsiteX9" fmla="*/ 8994751 w 9144000"/>
                <a:gd name="connsiteY9" fmla="*/ 676319 h 6858000"/>
                <a:gd name="connsiteX10" fmla="*/ 8600269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68929 w 9144000"/>
                <a:gd name="connsiteY6" fmla="*/ 6039662 h 6858000"/>
                <a:gd name="connsiteX7" fmla="*/ 604462 w 9144000"/>
                <a:gd name="connsiteY7" fmla="*/ 6649346 h 6858000"/>
                <a:gd name="connsiteX8" fmla="*/ 8986615 w 9144000"/>
                <a:gd name="connsiteY8" fmla="*/ 6637671 h 6858000"/>
                <a:gd name="connsiteX9" fmla="*/ 8994751 w 9144000"/>
                <a:gd name="connsiteY9" fmla="*/ 676319 h 6858000"/>
                <a:gd name="connsiteX10" fmla="*/ 8600269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68929 w 9144000"/>
                <a:gd name="connsiteY6" fmla="*/ 6039662 h 6858000"/>
                <a:gd name="connsiteX7" fmla="*/ 604462 w 9144000"/>
                <a:gd name="connsiteY7" fmla="*/ 6649346 h 6858000"/>
                <a:gd name="connsiteX8" fmla="*/ 8986615 w 9144000"/>
                <a:gd name="connsiteY8" fmla="*/ 6637671 h 6858000"/>
                <a:gd name="connsiteX9" fmla="*/ 8994751 w 9144000"/>
                <a:gd name="connsiteY9" fmla="*/ 676319 h 6858000"/>
                <a:gd name="connsiteX10" fmla="*/ 8600269 w 9144000"/>
                <a:gd name="connsiteY10" fmla="*/ 209551 h 6858000"/>
                <a:gd name="connsiteX11" fmla="*/ 158487 w 9144000"/>
                <a:gd name="connsiteY11" fmla="*/ 203136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144000" h="6858000">
                  <a:moveTo>
                    <a:pt x="0" y="0"/>
                  </a:moveTo>
                  <a:lnTo>
                    <a:pt x="9144000" y="0"/>
                  </a:lnTo>
                  <a:lnTo>
                    <a:pt x="914400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  <a:moveTo>
                    <a:pt x="158487" y="203136"/>
                  </a:moveTo>
                  <a:cubicBezTo>
                    <a:pt x="178595" y="1288986"/>
                    <a:pt x="168929" y="4894477"/>
                    <a:pt x="168929" y="6039662"/>
                  </a:cubicBezTo>
                  <a:cubicBezTo>
                    <a:pt x="177544" y="6466666"/>
                    <a:pt x="318371" y="6642064"/>
                    <a:pt x="604462" y="6649346"/>
                  </a:cubicBezTo>
                  <a:lnTo>
                    <a:pt x="8986615" y="6637671"/>
                  </a:lnTo>
                  <a:cubicBezTo>
                    <a:pt x="8983440" y="6298898"/>
                    <a:pt x="8997677" y="937557"/>
                    <a:pt x="8994751" y="676319"/>
                  </a:cubicBezTo>
                  <a:cubicBezTo>
                    <a:pt x="8992579" y="482441"/>
                    <a:pt x="8816746" y="208012"/>
                    <a:pt x="8600269" y="209551"/>
                  </a:cubicBezTo>
                  <a:lnTo>
                    <a:pt x="158487" y="2031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r-FR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a-DK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39717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ndir un rectangle avec un coin diagonal 9"/>
          <p:cNvSpPr/>
          <p:nvPr userDrawn="1"/>
        </p:nvSpPr>
        <p:spPr>
          <a:xfrm>
            <a:off x="201600" y="151200"/>
            <a:ext cx="8748000" cy="4869104"/>
          </a:xfrm>
          <a:prstGeom prst="round2DiagRect">
            <a:avLst>
              <a:gd name="adj1" fmla="val 0"/>
              <a:gd name="adj2" fmla="val 5243"/>
            </a:avLst>
          </a:prstGeom>
          <a:solidFill>
            <a:srgbClr val="6993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44675" y="2104363"/>
            <a:ext cx="5486400" cy="425054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ctr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44675" y="2605618"/>
            <a:ext cx="5486400" cy="603647"/>
          </a:xfrm>
        </p:spPr>
        <p:txBody>
          <a:bodyPr>
            <a:noAutofit/>
          </a:bodyPr>
          <a:lstStyle>
            <a:lvl1pPr marL="0" indent="0" algn="ctr">
              <a:buNone/>
              <a:defRPr sz="1800" i="1">
                <a:solidFill>
                  <a:schemeClr val="bg1"/>
                </a:solidFill>
              </a:defRPr>
            </a:lvl1pPr>
            <a:lvl2pPr marL="457148" indent="0">
              <a:buNone/>
              <a:defRPr sz="1200"/>
            </a:lvl2pPr>
            <a:lvl3pPr marL="914296" indent="0">
              <a:buNone/>
              <a:defRPr sz="1000"/>
            </a:lvl3pPr>
            <a:lvl4pPr marL="1371444" indent="0">
              <a:buNone/>
              <a:defRPr sz="900"/>
            </a:lvl4pPr>
            <a:lvl5pPr marL="1828592" indent="0">
              <a:buNone/>
              <a:defRPr sz="900"/>
            </a:lvl5pPr>
            <a:lvl6pPr marL="2285740" indent="0">
              <a:buNone/>
              <a:defRPr sz="900"/>
            </a:lvl6pPr>
            <a:lvl7pPr marL="2742888" indent="0">
              <a:buNone/>
              <a:defRPr sz="900"/>
            </a:lvl7pPr>
            <a:lvl8pPr marL="3200036" indent="0">
              <a:buNone/>
              <a:defRPr sz="900"/>
            </a:lvl8pPr>
            <a:lvl9pPr marL="3657184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380"/>
          <a:stretch/>
        </p:blipFill>
        <p:spPr>
          <a:xfrm>
            <a:off x="2950805" y="94788"/>
            <a:ext cx="3233287" cy="726284"/>
          </a:xfrm>
          <a:prstGeom prst="rect">
            <a:avLst/>
          </a:prstGeom>
        </p:spPr>
      </p:pic>
      <p:pic>
        <p:nvPicPr>
          <p:cNvPr id="11" name="Imag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5573" y="4675397"/>
            <a:ext cx="2523749" cy="41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3225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rrondir un rectangle à un seul coin 10"/>
          <p:cNvSpPr/>
          <p:nvPr userDrawn="1"/>
        </p:nvSpPr>
        <p:spPr>
          <a:xfrm flipH="1" flipV="1">
            <a:off x="201600" y="1126333"/>
            <a:ext cx="8748000" cy="3893972"/>
          </a:xfrm>
          <a:prstGeom prst="round1Rect">
            <a:avLst>
              <a:gd name="adj" fmla="val 7152"/>
            </a:avLst>
          </a:prstGeom>
          <a:solidFill>
            <a:srgbClr val="58585A"/>
          </a:solidFill>
          <a:ln>
            <a:noFill/>
          </a:ln>
        </p:spPr>
        <p:txBody>
          <a:bodyPr vert="horz" lIns="91430" tIns="45715" rIns="91430" bIns="45715" rtlCol="0">
            <a:normAutofit/>
          </a:bodyPr>
          <a:lstStyle/>
          <a:p>
            <a:pPr marL="180954" lvl="0" indent="-180954">
              <a:spcBef>
                <a:spcPct val="20000"/>
              </a:spcBef>
              <a:buClr>
                <a:schemeClr val="tx2"/>
              </a:buClr>
              <a:buSzPct val="60000"/>
              <a:buFont typeface="Courier New" panose="02070309020205020404" pitchFamily="49" charset="0"/>
              <a:buChar char="o"/>
            </a:pPr>
            <a:endParaRPr lang="fr-FR" sz="2400" dirty="0">
              <a:latin typeface="Arial" panose="020B0604020202020204" pitchFamily="34" charset="0"/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01600" y="1126333"/>
            <a:ext cx="8718550" cy="3893972"/>
          </a:xfrm>
        </p:spPr>
        <p:txBody>
          <a:bodyPr anchor="ctr" anchorCtr="0">
            <a:normAutofit/>
          </a:bodyPr>
          <a:lstStyle>
            <a:lvl1pPr marL="265083" indent="0" algn="l">
              <a:buNone/>
              <a:defRPr sz="2000" i="1">
                <a:solidFill>
                  <a:schemeClr val="bg1"/>
                </a:solidFill>
              </a:defRPr>
            </a:lvl1pPr>
            <a:lvl2pPr marL="457148" indent="0" algn="l">
              <a:buNone/>
              <a:defRPr sz="1800" i="1">
                <a:solidFill>
                  <a:schemeClr val="bg1"/>
                </a:solidFill>
              </a:defRPr>
            </a:lvl2pPr>
            <a:lvl3pPr marL="914296" indent="0" algn="l">
              <a:buNone/>
              <a:defRPr sz="1600" i="1">
                <a:solidFill>
                  <a:schemeClr val="bg1"/>
                </a:solidFill>
              </a:defRPr>
            </a:lvl3pPr>
            <a:lvl4pPr marL="1371444" indent="0" algn="l">
              <a:buNone/>
              <a:defRPr sz="1400" i="1">
                <a:solidFill>
                  <a:schemeClr val="bg1"/>
                </a:solidFill>
              </a:defRPr>
            </a:lvl4pPr>
            <a:lvl5pPr marL="1828592" indent="0" algn="l">
              <a:buNone/>
              <a:defRPr sz="14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701685" y="4800050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‹nr.›</a:t>
            </a:fld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599" y="150131"/>
            <a:ext cx="8748000" cy="913098"/>
          </a:xfrm>
          <a:prstGeom prst="round1Rect">
            <a:avLst>
              <a:gd name="adj" fmla="val 28673"/>
            </a:avLst>
          </a:prstGeom>
          <a:solidFill>
            <a:srgbClr val="6993CD"/>
          </a:solidFill>
        </p:spPr>
        <p:txBody>
          <a:bodyPr vert="horz" lIns="91430" tIns="45715" rIns="91430" bIns="45715" rtlCol="0" anchor="ctr">
            <a:normAutofit/>
          </a:bodyPr>
          <a:lstStyle>
            <a:lvl1pPr algn="l">
              <a:defRPr lang="fr-FR" sz="2800" b="1">
                <a:solidFill>
                  <a:schemeClr val="bg1"/>
                </a:solidFill>
              </a:defRPr>
            </a:lvl1pPr>
          </a:lstStyle>
          <a:p>
            <a:pPr marL="271433" lvl="0" indent="0" algn="l"/>
            <a:r>
              <a:rPr lang="fr-FR" dirty="0" smtClean="0"/>
              <a:t>Cliquez et modifiez le titre</a:t>
            </a:r>
            <a:endParaRPr lang="fr-FR" dirty="0"/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380"/>
          <a:stretch/>
        </p:blipFill>
        <p:spPr>
          <a:xfrm>
            <a:off x="2950805" y="1076491"/>
            <a:ext cx="3233287" cy="72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5482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8"/>
          <p:cNvSpPr>
            <a:spLocks noGrp="1"/>
          </p:cNvSpPr>
          <p:nvPr>
            <p:ph type="pic" sz="quarter" idx="11"/>
          </p:nvPr>
        </p:nvSpPr>
        <p:spPr>
          <a:xfrm flipH="1" flipV="1">
            <a:off x="201599" y="1126903"/>
            <a:ext cx="8748000" cy="3893400"/>
          </a:xfrm>
          <a:prstGeom prst="round1Rect">
            <a:avLst>
              <a:gd name="adj" fmla="val 7926"/>
            </a:avLst>
          </a:prstGeom>
          <a:blipFill dpi="0" rotWithShape="0">
            <a:blip r:embed="rId2"/>
            <a:srcRect/>
            <a:stretch>
              <a:fillRect/>
            </a:stretch>
          </a:blipFill>
        </p:spPr>
        <p:txBody>
          <a:bodyPr vert="horz" lIns="91430" tIns="45715" rIns="91430" bIns="45715" rtlCol="0" anchor="t" anchorCtr="0">
            <a:normAutofit/>
          </a:bodyPr>
          <a:lstStyle>
            <a:lvl1pPr>
              <a:defRPr lang="fr-FR" sz="500" dirty="0"/>
            </a:lvl1pPr>
          </a:lstStyle>
          <a:p>
            <a:pPr marL="0" lvl="0" indent="0">
              <a:buNone/>
            </a:pPr>
            <a:endParaRPr lang="fr-FR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4"/>
          </p:nvPr>
        </p:nvSpPr>
        <p:spPr>
          <a:xfrm>
            <a:off x="2438397" y="3234794"/>
            <a:ext cx="5971999" cy="1371600"/>
          </a:xfrm>
        </p:spPr>
        <p:txBody>
          <a:bodyPr anchor="b" anchorCtr="0">
            <a:noAutofit/>
          </a:bodyPr>
          <a:lstStyle>
            <a:lvl1pPr algn="r">
              <a:defRPr sz="1600" i="1">
                <a:solidFill>
                  <a:schemeClr val="bg1"/>
                </a:solidFill>
              </a:defRPr>
            </a:lvl1pPr>
            <a:lvl2pPr algn="r">
              <a:defRPr sz="1400" i="1">
                <a:solidFill>
                  <a:schemeClr val="bg1"/>
                </a:solidFill>
              </a:defRPr>
            </a:lvl2pPr>
            <a:lvl3pPr algn="r">
              <a:defRPr sz="1200" i="1">
                <a:solidFill>
                  <a:schemeClr val="bg1"/>
                </a:solidFill>
              </a:defRPr>
            </a:lvl3pPr>
            <a:lvl4pPr algn="r">
              <a:defRPr sz="1100" i="1">
                <a:solidFill>
                  <a:schemeClr val="bg1"/>
                </a:solidFill>
              </a:defRPr>
            </a:lvl4pPr>
            <a:lvl5pPr algn="r">
              <a:defRPr sz="11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599" y="150131"/>
            <a:ext cx="8748000" cy="913098"/>
          </a:xfrm>
          <a:prstGeom prst="round1Rect">
            <a:avLst>
              <a:gd name="adj" fmla="val 28673"/>
            </a:avLst>
          </a:prstGeom>
          <a:solidFill>
            <a:srgbClr val="6993CD"/>
          </a:solidFill>
        </p:spPr>
        <p:txBody>
          <a:bodyPr vert="horz" lIns="91430" tIns="45715" rIns="91430" bIns="45715" rtlCol="0" anchor="ctr">
            <a:normAutofit/>
          </a:bodyPr>
          <a:lstStyle>
            <a:lvl1pPr algn="l">
              <a:defRPr lang="fr-FR" sz="2800" b="1">
                <a:solidFill>
                  <a:schemeClr val="bg1"/>
                </a:solidFill>
              </a:defRPr>
            </a:lvl1pPr>
          </a:lstStyle>
          <a:p>
            <a:pPr marL="271433" lvl="0" indent="0" algn="l"/>
            <a:r>
              <a:rPr lang="fr-FR" dirty="0" smtClean="0"/>
              <a:t>Cliquez et modifiez le titre</a:t>
            </a:r>
            <a:endParaRPr lang="fr-FR" dirty="0"/>
          </a:p>
        </p:txBody>
      </p:sp>
      <p:pic>
        <p:nvPicPr>
          <p:cNvPr id="6" name="Billede 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380"/>
          <a:stretch/>
        </p:blipFill>
        <p:spPr>
          <a:xfrm>
            <a:off x="2950805" y="1076491"/>
            <a:ext cx="3233287" cy="72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380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rrondir un rectangle à un seul coin 10"/>
          <p:cNvSpPr/>
          <p:nvPr userDrawn="1"/>
        </p:nvSpPr>
        <p:spPr>
          <a:xfrm flipH="1" flipV="1">
            <a:off x="201600" y="1126333"/>
            <a:ext cx="8748000" cy="3893972"/>
          </a:xfrm>
          <a:prstGeom prst="round1Rect">
            <a:avLst>
              <a:gd name="adj" fmla="val 7152"/>
            </a:avLst>
          </a:prstGeom>
          <a:solidFill>
            <a:srgbClr val="58585A"/>
          </a:solidFill>
          <a:ln>
            <a:noFill/>
          </a:ln>
        </p:spPr>
        <p:txBody>
          <a:bodyPr vert="horz" lIns="91430" tIns="45715" rIns="91430" bIns="45715" rtlCol="0">
            <a:normAutofit/>
          </a:bodyPr>
          <a:lstStyle/>
          <a:p>
            <a:pPr marL="180954" lvl="0" indent="-180954">
              <a:spcBef>
                <a:spcPct val="20000"/>
              </a:spcBef>
              <a:buClr>
                <a:schemeClr val="tx2"/>
              </a:buClr>
              <a:buSzPct val="60000"/>
              <a:buFont typeface="Courier New" panose="02070309020205020404" pitchFamily="49" charset="0"/>
              <a:buChar char="o"/>
            </a:pPr>
            <a:endParaRPr lang="fr-FR" sz="2400" dirty="0">
              <a:latin typeface="Arial" panose="020B0604020202020204" pitchFamily="34" charset="0"/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01600" y="1126333"/>
            <a:ext cx="8718550" cy="3893972"/>
          </a:xfrm>
        </p:spPr>
        <p:txBody>
          <a:bodyPr anchor="ctr" anchorCtr="0">
            <a:normAutofit/>
          </a:bodyPr>
          <a:lstStyle>
            <a:lvl1pPr marL="265083" indent="0" algn="l">
              <a:buNone/>
              <a:defRPr sz="2000" i="1">
                <a:solidFill>
                  <a:schemeClr val="bg1"/>
                </a:solidFill>
              </a:defRPr>
            </a:lvl1pPr>
            <a:lvl2pPr marL="457148" indent="0" algn="l">
              <a:buNone/>
              <a:defRPr sz="1800" i="1">
                <a:solidFill>
                  <a:schemeClr val="bg1"/>
                </a:solidFill>
              </a:defRPr>
            </a:lvl2pPr>
            <a:lvl3pPr marL="914296" indent="0" algn="l">
              <a:buNone/>
              <a:defRPr sz="1600" i="1">
                <a:solidFill>
                  <a:schemeClr val="bg1"/>
                </a:solidFill>
              </a:defRPr>
            </a:lvl3pPr>
            <a:lvl4pPr marL="1371444" indent="0" algn="l">
              <a:buNone/>
              <a:defRPr sz="1400" i="1">
                <a:solidFill>
                  <a:schemeClr val="bg1"/>
                </a:solidFill>
              </a:defRPr>
            </a:lvl4pPr>
            <a:lvl5pPr marL="1828592" indent="0" algn="l">
              <a:buNone/>
              <a:defRPr sz="14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701685" y="4800050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‹nr.›</a:t>
            </a:fld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599" y="150131"/>
            <a:ext cx="8748000" cy="913098"/>
          </a:xfrm>
          <a:prstGeom prst="round1Rect">
            <a:avLst>
              <a:gd name="adj" fmla="val 28673"/>
            </a:avLst>
          </a:prstGeom>
          <a:solidFill>
            <a:schemeClr val="bg2"/>
          </a:solidFill>
        </p:spPr>
        <p:txBody>
          <a:bodyPr vert="horz" lIns="91430" tIns="45715" rIns="91430" bIns="45715" rtlCol="0" anchor="ctr">
            <a:normAutofit/>
          </a:bodyPr>
          <a:lstStyle>
            <a:lvl1pPr algn="l">
              <a:defRPr lang="fr-FR" sz="2800" b="1">
                <a:solidFill>
                  <a:schemeClr val="bg1"/>
                </a:solidFill>
              </a:defRPr>
            </a:lvl1pPr>
          </a:lstStyle>
          <a:p>
            <a:pPr marL="271433" lvl="0" indent="0" algn="l"/>
            <a:r>
              <a:rPr lang="fr-FR" dirty="0" smtClean="0"/>
              <a:t>Cliquez et modifiez le titre</a:t>
            </a:r>
            <a:endParaRPr lang="fr-FR" dirty="0"/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380"/>
          <a:stretch/>
        </p:blipFill>
        <p:spPr>
          <a:xfrm>
            <a:off x="2950805" y="1076491"/>
            <a:ext cx="3233287" cy="72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6958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pour une image  18"/>
          <p:cNvSpPr>
            <a:spLocks noGrp="1"/>
          </p:cNvSpPr>
          <p:nvPr>
            <p:ph type="pic" sz="quarter" idx="11"/>
          </p:nvPr>
        </p:nvSpPr>
        <p:spPr>
          <a:xfrm flipH="1" flipV="1">
            <a:off x="201600" y="949568"/>
            <a:ext cx="4888799" cy="3645989"/>
          </a:xfrm>
          <a:prstGeom prst="round1Rect">
            <a:avLst>
              <a:gd name="adj" fmla="val 4915"/>
            </a:avLst>
          </a:prstGeom>
          <a:blipFill dpi="0" rotWithShape="0">
            <a:blip r:embed="rId2"/>
            <a:srcRect/>
            <a:stretch>
              <a:fillRect/>
            </a:stretch>
          </a:blipFill>
        </p:spPr>
        <p:txBody>
          <a:bodyPr vert="horz" lIns="91430" tIns="45715" rIns="91430" bIns="45715" rtlCol="0" anchor="t" anchorCtr="0">
            <a:normAutofit/>
          </a:bodyPr>
          <a:lstStyle>
            <a:lvl1pPr>
              <a:defRPr lang="fr-FR" sz="500" dirty="0"/>
            </a:lvl1pPr>
          </a:lstStyle>
          <a:p>
            <a:pPr marL="0" lvl="0" indent="0">
              <a:buNone/>
            </a:pPr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0"/>
          </p:nvPr>
        </p:nvSpPr>
        <p:spPr>
          <a:xfrm>
            <a:off x="5187600" y="956806"/>
            <a:ext cx="3762000" cy="3638641"/>
          </a:xfrm>
          <a:solidFill>
            <a:srgbClr val="6993CD"/>
          </a:solidFill>
        </p:spPr>
        <p:txBody>
          <a:bodyPr anchor="ctr" anchorCtr="0">
            <a:noAutofit/>
          </a:bodyPr>
          <a:lstStyle>
            <a:lvl1pPr algn="l" defTabSz="457148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6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algn="l" defTabSz="457148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algn="l" defTabSz="457148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algn="l" defTabSz="457148" rtl="0" eaLnBrk="1" latinLnBrk="0" hangingPunct="1">
              <a:spcBef>
                <a:spcPct val="20000"/>
              </a:spcBef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algn="l" defTabSz="457148" rtl="0" eaLnBrk="1" latinLnBrk="0" hangingPunct="1">
              <a:spcBef>
                <a:spcPct val="20000"/>
              </a:spcBef>
              <a:defRPr lang="fr-FR" sz="12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8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151201"/>
            <a:ext cx="8748000" cy="729129"/>
          </a:xfrm>
          <a:prstGeom prst="round1Rect">
            <a:avLst>
              <a:gd name="adj" fmla="val 50000"/>
            </a:avLst>
          </a:prstGeom>
          <a:solidFill>
            <a:srgbClr val="6993CD"/>
          </a:solidFill>
        </p:spPr>
        <p:txBody>
          <a:bodyPr vert="horz" lIns="91430" tIns="45715" rIns="91430" bIns="45715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4800050"/>
            <a:ext cx="28956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 smtClean="0"/>
              <a:t>Informationsmøde d. 6. oktober 2017</a:t>
            </a:r>
            <a:endParaRPr lang="fr-FR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4800050"/>
            <a:ext cx="21336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‹nr.›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89903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599" y="1447801"/>
            <a:ext cx="7936089" cy="3225800"/>
          </a:xfrm>
          <a:noFill/>
        </p:spPr>
        <p:txBody>
          <a:bodyPr anchor="t" anchorCtr="0">
            <a:normAutofit/>
          </a:bodyPr>
          <a:lstStyle>
            <a:lvl1pPr marL="179368" indent="-179368">
              <a:buClr>
                <a:srgbClr val="9C9E9F"/>
              </a:buClr>
              <a:buSzPct val="70000"/>
              <a:buFontTx/>
              <a:buBlip>
                <a:blip r:embed="rId2"/>
              </a:buBlip>
              <a:defRPr sz="1800" b="0">
                <a:solidFill>
                  <a:schemeClr val="tx1"/>
                </a:solidFill>
              </a:defRPr>
            </a:lvl1pPr>
            <a:lvl2pPr marL="450798" indent="-179368">
              <a:buClr>
                <a:srgbClr val="E2001A"/>
              </a:buClr>
              <a:buSzPct val="70000"/>
              <a:buFontTx/>
              <a:buBlip>
                <a:blip r:embed="rId3"/>
              </a:buBlip>
              <a:defRPr sz="1400" b="0" i="1">
                <a:solidFill>
                  <a:srgbClr val="E2001A"/>
                </a:solidFill>
              </a:defRPr>
            </a:lvl2pPr>
            <a:lvl3pPr marL="631753" indent="-180954">
              <a:buClr>
                <a:srgbClr val="E2001A"/>
              </a:buClr>
              <a:buSzPct val="50000"/>
              <a:buFontTx/>
              <a:buBlip>
                <a:blip r:embed="rId3"/>
              </a:buBlip>
              <a:defRPr sz="1100" b="0">
                <a:solidFill>
                  <a:schemeClr val="tx1"/>
                </a:solidFill>
              </a:defRPr>
            </a:lvl3pPr>
            <a:lvl4pPr>
              <a:defRPr sz="1200" b="0">
                <a:solidFill>
                  <a:schemeClr val="tx1"/>
                </a:solidFill>
              </a:defRPr>
            </a:lvl4pPr>
            <a:lvl5pPr>
              <a:defRPr sz="12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151201"/>
            <a:ext cx="8748000" cy="729129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6993CD"/>
          </a:solidFill>
        </p:spPr>
        <p:txBody>
          <a:bodyPr vert="horz" lIns="91430" tIns="45715" rIns="91430" bIns="45715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4800050"/>
            <a:ext cx="28956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 smtClean="0"/>
              <a:t>Informationsmøde d. 6. oktober 2017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4800050"/>
            <a:ext cx="21336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‹nr.›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77393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151201"/>
            <a:ext cx="8748000" cy="729129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6993CD"/>
          </a:solidFill>
        </p:spPr>
        <p:txBody>
          <a:bodyPr vert="horz" lIns="91430" tIns="45715" rIns="91430" bIns="45715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0"/>
          </p:nvPr>
        </p:nvSpPr>
        <p:spPr>
          <a:xfrm>
            <a:off x="4884611" y="1992923"/>
            <a:ext cx="3778303" cy="2680677"/>
          </a:xfrm>
        </p:spPr>
        <p:txBody>
          <a:bodyPr>
            <a:normAutofit/>
          </a:bodyPr>
          <a:lstStyle>
            <a:lvl1pPr>
              <a:defRPr sz="600"/>
            </a:lvl1pPr>
          </a:lstStyle>
          <a:p>
            <a:endParaRPr lang="fr-FR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1"/>
          </p:nvPr>
        </p:nvSpPr>
        <p:spPr>
          <a:xfrm>
            <a:off x="666480" y="1211384"/>
            <a:ext cx="3524738" cy="685800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200" b="0"/>
            </a:lvl1pPr>
            <a:lvl2pPr marL="265082" indent="0">
              <a:buNone/>
              <a:defRPr sz="1100"/>
            </a:lvl2pPr>
            <a:lvl3pPr marL="801597" indent="0">
              <a:buNone/>
              <a:defRPr sz="900"/>
            </a:lvl3pPr>
            <a:lvl4pPr marL="1371444" indent="0">
              <a:buNone/>
              <a:defRPr sz="1000"/>
            </a:lvl4pPr>
            <a:lvl5pPr marL="1828592" indent="0">
              <a:buNone/>
              <a:defRPr sz="10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13" name="Espace réservé du texte 9"/>
          <p:cNvSpPr>
            <a:spLocks noGrp="1"/>
          </p:cNvSpPr>
          <p:nvPr>
            <p:ph type="body" sz="quarter" idx="12"/>
          </p:nvPr>
        </p:nvSpPr>
        <p:spPr>
          <a:xfrm>
            <a:off x="4884610" y="1211384"/>
            <a:ext cx="3524738" cy="685800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200" b="0"/>
            </a:lvl1pPr>
            <a:lvl2pPr marL="265082" indent="0">
              <a:buNone/>
              <a:defRPr sz="1100"/>
            </a:lvl2pPr>
            <a:lvl3pPr marL="801597" indent="0">
              <a:buNone/>
              <a:defRPr sz="900"/>
            </a:lvl3pPr>
            <a:lvl4pPr marL="1371444" indent="0">
              <a:buNone/>
              <a:defRPr sz="1000"/>
            </a:lvl4pPr>
            <a:lvl5pPr marL="1828592" indent="0">
              <a:buNone/>
              <a:defRPr sz="10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14" name="Espace réservé du graphique 2"/>
          <p:cNvSpPr>
            <a:spLocks noGrp="1"/>
          </p:cNvSpPr>
          <p:nvPr>
            <p:ph type="chart" sz="quarter" idx="13"/>
          </p:nvPr>
        </p:nvSpPr>
        <p:spPr>
          <a:xfrm>
            <a:off x="666481" y="1992923"/>
            <a:ext cx="3202135" cy="2680677"/>
          </a:xfrm>
        </p:spPr>
        <p:txBody>
          <a:bodyPr>
            <a:normAutofit/>
          </a:bodyPr>
          <a:lstStyle>
            <a:lvl1pPr>
              <a:defRPr sz="600"/>
            </a:lvl1pPr>
          </a:lstStyle>
          <a:p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4800050"/>
            <a:ext cx="28956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 smtClean="0"/>
              <a:t>Informationsmøde d. 6. oktober 2017</a:t>
            </a:r>
            <a:endParaRPr lang="fr-FR" dirty="0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4800050"/>
            <a:ext cx="21336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‹nr.›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15296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1447801"/>
            <a:ext cx="3978276" cy="3225800"/>
          </a:xfrm>
          <a:noFill/>
        </p:spPr>
        <p:txBody>
          <a:bodyPr anchor="t" anchorCtr="0">
            <a:normAutofit/>
          </a:bodyPr>
          <a:lstStyle>
            <a:lvl1pPr marL="179368" indent="-179368">
              <a:buClr>
                <a:srgbClr val="9C9E9F"/>
              </a:buClr>
              <a:buSzPct val="70000"/>
              <a:buFontTx/>
              <a:buBlip>
                <a:blip r:embed="rId2"/>
              </a:buBlip>
              <a:defRPr sz="1800" b="0">
                <a:solidFill>
                  <a:schemeClr val="tx1"/>
                </a:solidFill>
              </a:defRPr>
            </a:lvl1pPr>
            <a:lvl2pPr marL="450798" indent="-179368">
              <a:buClr>
                <a:srgbClr val="E2001A"/>
              </a:buClr>
              <a:buSzPct val="70000"/>
              <a:buFontTx/>
              <a:buBlip>
                <a:blip r:embed="rId3"/>
              </a:buBlip>
              <a:defRPr sz="1400" b="0" i="1">
                <a:solidFill>
                  <a:srgbClr val="E2001A"/>
                </a:solidFill>
              </a:defRPr>
            </a:lvl2pPr>
            <a:lvl3pPr marL="631753" indent="-180954">
              <a:buClr>
                <a:srgbClr val="E2001A"/>
              </a:buClr>
              <a:buSzPct val="50000"/>
              <a:buFontTx/>
              <a:buBlip>
                <a:blip r:embed="rId3"/>
              </a:buBlip>
              <a:defRPr sz="1100" b="0">
                <a:solidFill>
                  <a:schemeClr val="tx1"/>
                </a:solidFill>
              </a:defRPr>
            </a:lvl3pPr>
            <a:lvl4pPr>
              <a:defRPr sz="1200" b="0">
                <a:solidFill>
                  <a:schemeClr val="tx1"/>
                </a:solidFill>
              </a:defRPr>
            </a:lvl4pPr>
            <a:lvl5pPr>
              <a:defRPr sz="12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151201"/>
            <a:ext cx="8748000" cy="729129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6993CD"/>
          </a:solidFill>
        </p:spPr>
        <p:txBody>
          <a:bodyPr vert="horz" lIns="91430" tIns="45715" rIns="91430" bIns="45715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0"/>
          </p:nvPr>
        </p:nvSpPr>
        <p:spPr>
          <a:xfrm>
            <a:off x="4767387" y="1447801"/>
            <a:ext cx="3778303" cy="3225800"/>
          </a:xfrm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4800050"/>
            <a:ext cx="28956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 smtClean="0"/>
              <a:t>Informationsmøde d. 6. oktober 2017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4800050"/>
            <a:ext cx="21336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‹nr.›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72363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151201"/>
            <a:ext cx="8748000" cy="729129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6993CD"/>
          </a:solidFill>
        </p:spPr>
        <p:txBody>
          <a:bodyPr vert="horz" lIns="91430" tIns="45715" rIns="91430" bIns="45715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4800050"/>
            <a:ext cx="28956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 smtClean="0"/>
              <a:t>Informationsmøde d. 6. oktober 2017</a:t>
            </a:r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4800050"/>
            <a:ext cx="21336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‹nr.›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3970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8"/>
          <p:cNvSpPr>
            <a:spLocks noGrp="1"/>
          </p:cNvSpPr>
          <p:nvPr>
            <p:ph type="pic" sz="quarter" idx="11"/>
          </p:nvPr>
        </p:nvSpPr>
        <p:spPr>
          <a:xfrm flipH="1" flipV="1">
            <a:off x="201599" y="1126903"/>
            <a:ext cx="8748000" cy="3893400"/>
          </a:xfrm>
          <a:prstGeom prst="round1Rect">
            <a:avLst>
              <a:gd name="adj" fmla="val 7926"/>
            </a:avLst>
          </a:prstGeom>
          <a:blipFill dpi="0" rotWithShape="0">
            <a:blip r:embed="rId3"/>
            <a:srcRect/>
            <a:stretch>
              <a:fillRect/>
            </a:stretch>
          </a:blipFill>
        </p:spPr>
        <p:txBody>
          <a:bodyPr vert="horz" lIns="91430" tIns="45715" rIns="91430" bIns="45715" rtlCol="0" anchor="t" anchorCtr="0">
            <a:normAutofit/>
          </a:bodyPr>
          <a:lstStyle>
            <a:lvl1pPr>
              <a:defRPr lang="fr-FR" sz="500" dirty="0"/>
            </a:lvl1pPr>
          </a:lstStyle>
          <a:p>
            <a:pPr marL="0" lvl="0" indent="0">
              <a:buNone/>
            </a:pPr>
            <a:endParaRPr lang="fr-FR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4"/>
          </p:nvPr>
        </p:nvSpPr>
        <p:spPr>
          <a:xfrm>
            <a:off x="2438397" y="3234794"/>
            <a:ext cx="5971999" cy="1371600"/>
          </a:xfrm>
        </p:spPr>
        <p:txBody>
          <a:bodyPr anchor="b" anchorCtr="0">
            <a:noAutofit/>
          </a:bodyPr>
          <a:lstStyle>
            <a:lvl1pPr algn="r">
              <a:defRPr sz="1600" i="1">
                <a:solidFill>
                  <a:schemeClr val="bg1"/>
                </a:solidFill>
              </a:defRPr>
            </a:lvl1pPr>
            <a:lvl2pPr algn="r">
              <a:defRPr sz="1400" i="1">
                <a:solidFill>
                  <a:schemeClr val="bg1"/>
                </a:solidFill>
              </a:defRPr>
            </a:lvl2pPr>
            <a:lvl3pPr algn="r">
              <a:defRPr sz="1200" i="1">
                <a:solidFill>
                  <a:schemeClr val="bg1"/>
                </a:solidFill>
              </a:defRPr>
            </a:lvl3pPr>
            <a:lvl4pPr algn="r">
              <a:defRPr sz="1100" i="1">
                <a:solidFill>
                  <a:schemeClr val="bg1"/>
                </a:solidFill>
              </a:defRPr>
            </a:lvl4pPr>
            <a:lvl5pPr algn="r">
              <a:defRPr sz="11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599" y="150131"/>
            <a:ext cx="8748000" cy="913098"/>
          </a:xfrm>
          <a:prstGeom prst="round1Rect">
            <a:avLst>
              <a:gd name="adj" fmla="val 28673"/>
            </a:avLst>
          </a:prstGeom>
          <a:solidFill>
            <a:schemeClr val="bg2"/>
          </a:solidFill>
        </p:spPr>
        <p:txBody>
          <a:bodyPr vert="horz" lIns="91430" tIns="45715" rIns="91430" bIns="45715" rtlCol="0" anchor="ctr">
            <a:normAutofit/>
          </a:bodyPr>
          <a:lstStyle>
            <a:lvl1pPr algn="l">
              <a:defRPr lang="fr-FR" sz="2800" b="1">
                <a:solidFill>
                  <a:schemeClr val="bg1"/>
                </a:solidFill>
              </a:defRPr>
            </a:lvl1pPr>
          </a:lstStyle>
          <a:p>
            <a:pPr marL="271433" lvl="0" indent="0" algn="l"/>
            <a:r>
              <a:rPr lang="fr-FR" dirty="0" smtClean="0"/>
              <a:t>Cliquez et modifiez le titre</a:t>
            </a:r>
            <a:endParaRPr lang="fr-FR" dirty="0"/>
          </a:p>
        </p:txBody>
      </p:sp>
      <p:pic>
        <p:nvPicPr>
          <p:cNvPr id="6" name="Billede 5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380"/>
          <a:stretch/>
        </p:blipFill>
        <p:spPr>
          <a:xfrm>
            <a:off x="2950805" y="1076491"/>
            <a:ext cx="3233287" cy="72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8844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pour une image  18"/>
          <p:cNvSpPr>
            <a:spLocks noGrp="1"/>
          </p:cNvSpPr>
          <p:nvPr>
            <p:ph type="pic" sz="quarter" idx="11"/>
          </p:nvPr>
        </p:nvSpPr>
        <p:spPr>
          <a:xfrm flipH="1" flipV="1">
            <a:off x="201600" y="949568"/>
            <a:ext cx="4888799" cy="3645989"/>
          </a:xfrm>
          <a:prstGeom prst="round1Rect">
            <a:avLst>
              <a:gd name="adj" fmla="val 4915"/>
            </a:avLst>
          </a:prstGeom>
          <a:blipFill dpi="0" rotWithShape="0">
            <a:blip r:embed="rId2"/>
            <a:srcRect/>
            <a:stretch>
              <a:fillRect/>
            </a:stretch>
          </a:blipFill>
        </p:spPr>
        <p:txBody>
          <a:bodyPr vert="horz" lIns="91430" tIns="45715" rIns="91430" bIns="45715" rtlCol="0" anchor="t" anchorCtr="0">
            <a:normAutofit/>
          </a:bodyPr>
          <a:lstStyle>
            <a:lvl1pPr>
              <a:defRPr lang="fr-FR" sz="500" dirty="0"/>
            </a:lvl1pPr>
          </a:lstStyle>
          <a:p>
            <a:pPr marL="0" lvl="0" indent="0">
              <a:buNone/>
            </a:pPr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0"/>
          </p:nvPr>
        </p:nvSpPr>
        <p:spPr>
          <a:xfrm>
            <a:off x="5187600" y="956806"/>
            <a:ext cx="3762000" cy="3638641"/>
          </a:xfrm>
          <a:solidFill>
            <a:srgbClr val="00AEC7"/>
          </a:solidFill>
        </p:spPr>
        <p:txBody>
          <a:bodyPr anchor="ctr" anchorCtr="0">
            <a:noAutofit/>
          </a:bodyPr>
          <a:lstStyle>
            <a:lvl1pPr algn="l" defTabSz="457148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6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algn="l" defTabSz="457148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algn="l" defTabSz="457148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algn="l" defTabSz="457148" rtl="0" eaLnBrk="1" latinLnBrk="0" hangingPunct="1">
              <a:spcBef>
                <a:spcPct val="20000"/>
              </a:spcBef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algn="l" defTabSz="457148" rtl="0" eaLnBrk="1" latinLnBrk="0" hangingPunct="1">
              <a:spcBef>
                <a:spcPct val="20000"/>
              </a:spcBef>
              <a:defRPr lang="fr-FR" sz="12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8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151201"/>
            <a:ext cx="8748000" cy="729129"/>
          </a:xfrm>
          <a:prstGeom prst="round1Rect">
            <a:avLst>
              <a:gd name="adj" fmla="val 50000"/>
            </a:avLst>
          </a:prstGeom>
          <a:solidFill>
            <a:schemeClr val="bg2"/>
          </a:solidFill>
        </p:spPr>
        <p:txBody>
          <a:bodyPr vert="horz" lIns="91430" tIns="45715" rIns="91430" bIns="45715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4800050"/>
            <a:ext cx="28956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 smtClean="0"/>
              <a:t>Informationsmøde d. 6. oktober 2017</a:t>
            </a:r>
            <a:endParaRPr lang="fr-FR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4800050"/>
            <a:ext cx="21336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‹nr.›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0057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599" y="1447801"/>
            <a:ext cx="7936089" cy="3225800"/>
          </a:xfrm>
          <a:noFill/>
        </p:spPr>
        <p:txBody>
          <a:bodyPr anchor="t" anchorCtr="0">
            <a:normAutofit/>
          </a:bodyPr>
          <a:lstStyle>
            <a:lvl1pPr marL="179368" indent="-179368">
              <a:buClr>
                <a:srgbClr val="9C9E9F"/>
              </a:buClr>
              <a:buSzPct val="70000"/>
              <a:buFontTx/>
              <a:buBlip>
                <a:blip r:embed="rId2"/>
              </a:buBlip>
              <a:defRPr sz="1800" b="0">
                <a:solidFill>
                  <a:schemeClr val="tx1"/>
                </a:solidFill>
              </a:defRPr>
            </a:lvl1pPr>
            <a:lvl2pPr marL="450798" indent="-179368">
              <a:buClr>
                <a:srgbClr val="E2001A"/>
              </a:buClr>
              <a:buSzPct val="70000"/>
              <a:buFontTx/>
              <a:buBlip>
                <a:blip r:embed="rId3"/>
              </a:buBlip>
              <a:defRPr sz="1400" b="0" i="1">
                <a:solidFill>
                  <a:srgbClr val="E2001A"/>
                </a:solidFill>
              </a:defRPr>
            </a:lvl2pPr>
            <a:lvl3pPr marL="631753" indent="-180954">
              <a:buClr>
                <a:srgbClr val="E2001A"/>
              </a:buClr>
              <a:buSzPct val="50000"/>
              <a:buFontTx/>
              <a:buBlip>
                <a:blip r:embed="rId3"/>
              </a:buBlip>
              <a:defRPr sz="1100" b="0">
                <a:solidFill>
                  <a:schemeClr val="tx1"/>
                </a:solidFill>
              </a:defRPr>
            </a:lvl3pPr>
            <a:lvl4pPr>
              <a:defRPr sz="1200" b="0">
                <a:solidFill>
                  <a:schemeClr val="tx1"/>
                </a:solidFill>
              </a:defRPr>
            </a:lvl4pPr>
            <a:lvl5pPr>
              <a:defRPr sz="12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151201"/>
            <a:ext cx="8748000" cy="729129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bg2"/>
          </a:solidFill>
        </p:spPr>
        <p:txBody>
          <a:bodyPr vert="horz" lIns="91430" tIns="45715" rIns="91430" bIns="45715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4800050"/>
            <a:ext cx="28956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 smtClean="0"/>
              <a:t>Informationsmøde d. 6. oktober 2017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4800050"/>
            <a:ext cx="21336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‹nr.›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4275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151201"/>
            <a:ext cx="8748000" cy="729129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bg2"/>
          </a:solidFill>
        </p:spPr>
        <p:txBody>
          <a:bodyPr vert="horz" lIns="91430" tIns="45715" rIns="91430" bIns="45715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0"/>
          </p:nvPr>
        </p:nvSpPr>
        <p:spPr>
          <a:xfrm>
            <a:off x="4884611" y="1992923"/>
            <a:ext cx="3778303" cy="2680677"/>
          </a:xfrm>
        </p:spPr>
        <p:txBody>
          <a:bodyPr>
            <a:normAutofit/>
          </a:bodyPr>
          <a:lstStyle>
            <a:lvl1pPr>
              <a:defRPr sz="600"/>
            </a:lvl1pPr>
          </a:lstStyle>
          <a:p>
            <a:endParaRPr lang="fr-FR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1"/>
          </p:nvPr>
        </p:nvSpPr>
        <p:spPr>
          <a:xfrm>
            <a:off x="666480" y="1211384"/>
            <a:ext cx="3524738" cy="685800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200" b="0"/>
            </a:lvl1pPr>
            <a:lvl2pPr marL="265082" indent="0">
              <a:buNone/>
              <a:defRPr sz="1100"/>
            </a:lvl2pPr>
            <a:lvl3pPr marL="801597" indent="0">
              <a:buNone/>
              <a:defRPr sz="900"/>
            </a:lvl3pPr>
            <a:lvl4pPr marL="1371444" indent="0">
              <a:buNone/>
              <a:defRPr sz="1000"/>
            </a:lvl4pPr>
            <a:lvl5pPr marL="1828592" indent="0">
              <a:buNone/>
              <a:defRPr sz="10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13" name="Espace réservé du texte 9"/>
          <p:cNvSpPr>
            <a:spLocks noGrp="1"/>
          </p:cNvSpPr>
          <p:nvPr>
            <p:ph type="body" sz="quarter" idx="12"/>
          </p:nvPr>
        </p:nvSpPr>
        <p:spPr>
          <a:xfrm>
            <a:off x="4884610" y="1211384"/>
            <a:ext cx="3524738" cy="685800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200" b="0"/>
            </a:lvl1pPr>
            <a:lvl2pPr marL="265082" indent="0">
              <a:buNone/>
              <a:defRPr sz="1100"/>
            </a:lvl2pPr>
            <a:lvl3pPr marL="801597" indent="0">
              <a:buNone/>
              <a:defRPr sz="900"/>
            </a:lvl3pPr>
            <a:lvl4pPr marL="1371444" indent="0">
              <a:buNone/>
              <a:defRPr sz="1000"/>
            </a:lvl4pPr>
            <a:lvl5pPr marL="1828592" indent="0">
              <a:buNone/>
              <a:defRPr sz="10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14" name="Espace réservé du graphique 2"/>
          <p:cNvSpPr>
            <a:spLocks noGrp="1"/>
          </p:cNvSpPr>
          <p:nvPr>
            <p:ph type="chart" sz="quarter" idx="13"/>
          </p:nvPr>
        </p:nvSpPr>
        <p:spPr>
          <a:xfrm>
            <a:off x="666481" y="1992923"/>
            <a:ext cx="3202135" cy="2680677"/>
          </a:xfrm>
        </p:spPr>
        <p:txBody>
          <a:bodyPr>
            <a:normAutofit/>
          </a:bodyPr>
          <a:lstStyle>
            <a:lvl1pPr>
              <a:defRPr sz="600"/>
            </a:lvl1pPr>
          </a:lstStyle>
          <a:p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4800050"/>
            <a:ext cx="28956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 smtClean="0"/>
              <a:t>Informationsmøde d. 6. oktober 2017</a:t>
            </a:r>
            <a:endParaRPr lang="fr-FR" dirty="0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4800050"/>
            <a:ext cx="21336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‹nr.›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1529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1447801"/>
            <a:ext cx="3978276" cy="3225800"/>
          </a:xfrm>
          <a:noFill/>
        </p:spPr>
        <p:txBody>
          <a:bodyPr anchor="t" anchorCtr="0">
            <a:normAutofit/>
          </a:bodyPr>
          <a:lstStyle>
            <a:lvl1pPr marL="179368" indent="-179368">
              <a:buClr>
                <a:srgbClr val="9C9E9F"/>
              </a:buClr>
              <a:buSzPct val="70000"/>
              <a:buFontTx/>
              <a:buBlip>
                <a:blip r:embed="rId2"/>
              </a:buBlip>
              <a:defRPr sz="1800" b="0">
                <a:solidFill>
                  <a:schemeClr val="tx1"/>
                </a:solidFill>
              </a:defRPr>
            </a:lvl1pPr>
            <a:lvl2pPr marL="450798" indent="-179368">
              <a:buClr>
                <a:srgbClr val="E2001A"/>
              </a:buClr>
              <a:buSzPct val="70000"/>
              <a:buFontTx/>
              <a:buBlip>
                <a:blip r:embed="rId3"/>
              </a:buBlip>
              <a:defRPr sz="1400" b="0" i="1">
                <a:solidFill>
                  <a:srgbClr val="E2001A"/>
                </a:solidFill>
              </a:defRPr>
            </a:lvl2pPr>
            <a:lvl3pPr marL="631753" indent="-180954">
              <a:buClr>
                <a:srgbClr val="E2001A"/>
              </a:buClr>
              <a:buSzPct val="50000"/>
              <a:buFontTx/>
              <a:buBlip>
                <a:blip r:embed="rId3"/>
              </a:buBlip>
              <a:defRPr sz="1100" b="0">
                <a:solidFill>
                  <a:schemeClr val="tx1"/>
                </a:solidFill>
              </a:defRPr>
            </a:lvl3pPr>
            <a:lvl4pPr>
              <a:defRPr sz="1200" b="0">
                <a:solidFill>
                  <a:schemeClr val="tx1"/>
                </a:solidFill>
              </a:defRPr>
            </a:lvl4pPr>
            <a:lvl5pPr>
              <a:defRPr sz="12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151201"/>
            <a:ext cx="8748000" cy="729129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bg2"/>
          </a:solidFill>
        </p:spPr>
        <p:txBody>
          <a:bodyPr vert="horz" lIns="91430" tIns="45715" rIns="91430" bIns="45715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0"/>
          </p:nvPr>
        </p:nvSpPr>
        <p:spPr>
          <a:xfrm>
            <a:off x="4767387" y="1447801"/>
            <a:ext cx="3778303" cy="3225800"/>
          </a:xfrm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4800050"/>
            <a:ext cx="28956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 smtClean="0"/>
              <a:t>Informationsmøde d. 6. oktober 2017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4800050"/>
            <a:ext cx="21336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‹nr.›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7236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24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41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0.xml"/><Relationship Id="rId9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151201"/>
            <a:ext cx="8748000" cy="729129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5"/>
          </a:solidFill>
        </p:spPr>
        <p:txBody>
          <a:bodyPr vert="horz" lIns="91430" tIns="45715" rIns="91430" bIns="45715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8400" y="1447201"/>
            <a:ext cx="8229600" cy="3079089"/>
          </a:xfrm>
          <a:prstGeom prst="rect">
            <a:avLst/>
          </a:prstGeom>
          <a:noFill/>
        </p:spPr>
        <p:txBody>
          <a:bodyPr vert="horz" lIns="91430" tIns="45715" rIns="91430" bIns="45715" rtlCol="0" anchor="t" anchorCtr="0">
            <a:normAutofit/>
          </a:bodyPr>
          <a:lstStyle/>
          <a:p>
            <a:pPr marL="179368" lvl="0" indent="-179368">
              <a:buClr>
                <a:srgbClr val="9C9E9F"/>
              </a:buClr>
              <a:buSzPct val="70000"/>
              <a:buFontTx/>
              <a:buBlip>
                <a:blip r:embed="rId4"/>
              </a:buBlip>
            </a:pPr>
            <a:r>
              <a:rPr lang="fr-FR" dirty="0" smtClean="0"/>
              <a:t>Cliquez pour modifier les styles du texte du masque</a:t>
            </a:r>
          </a:p>
          <a:p>
            <a:pPr marL="450798" lvl="1" indent="-179368">
              <a:buClr>
                <a:srgbClr val="E2001A"/>
              </a:buClr>
              <a:buSzPct val="70000"/>
              <a:buFontTx/>
              <a:buBlip>
                <a:blip r:embed="rId5"/>
              </a:buBlip>
            </a:pPr>
            <a:r>
              <a:rPr lang="fr-FR" dirty="0" smtClean="0"/>
              <a:t>Deuxième niveau</a:t>
            </a:r>
          </a:p>
          <a:p>
            <a:pPr marL="631753" lvl="2">
              <a:buClr>
                <a:srgbClr val="E2001A"/>
              </a:buClr>
              <a:buFontTx/>
              <a:buBlip>
                <a:blip r:embed="rId5"/>
              </a:buBlip>
            </a:pPr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4800050"/>
            <a:ext cx="28956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da-DK" smtClean="0"/>
              <a:t>Informationsmøde d. 6. oktober 2017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4800050"/>
            <a:ext cx="21336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B176D8CF-CB63-3F46-849E-14D1C99437C2}" type="slidenum">
              <a:rPr lang="fr-FR" smtClean="0"/>
              <a:pPr/>
              <a:t>‹nr.›</a:t>
            </a:fld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57" y="4883261"/>
            <a:ext cx="108000" cy="1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749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9" r:id="rId2"/>
  </p:sldLayoutIdLst>
  <p:hf sldNum="0" hdr="0" dt="0"/>
  <p:txStyles>
    <p:titleStyle>
      <a:lvl1pPr marL="271433" indent="0" algn="l" defTabSz="457148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179368" indent="-179368" algn="l" defTabSz="457148" rtl="0" eaLnBrk="1" latinLnBrk="0" hangingPunct="1">
        <a:spcBef>
          <a:spcPct val="20000"/>
        </a:spcBef>
        <a:buClr>
          <a:schemeClr val="tx2"/>
        </a:buClr>
        <a:buSzPct val="60000"/>
        <a:buFont typeface="Courier New" panose="02070309020205020404" pitchFamily="49" charset="0"/>
        <a:buChar char="o"/>
        <a:defRPr lang="fr-FR" sz="1800" b="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450798" indent="-185717" algn="l" defTabSz="457148" rtl="0" eaLnBrk="1" latinLnBrk="0" hangingPunct="1">
        <a:spcBef>
          <a:spcPct val="20000"/>
        </a:spcBef>
        <a:buClr>
          <a:srgbClr val="F20000"/>
        </a:buClr>
        <a:buSzPct val="60000"/>
        <a:buFont typeface="Courier New" panose="02070309020205020404" pitchFamily="49" charset="0"/>
        <a:buChar char="o"/>
        <a:defRPr lang="fr-FR" sz="1600" b="0" i="1" kern="1200" dirty="0" smtClean="0">
          <a:solidFill>
            <a:srgbClr val="E2001A"/>
          </a:solidFill>
          <a:latin typeface="Arial" panose="020B0604020202020204" pitchFamily="34" charset="0"/>
          <a:ea typeface="+mn-ea"/>
          <a:cs typeface="+mn-cs"/>
        </a:defRPr>
      </a:lvl2pPr>
      <a:lvl3pPr marL="982551" indent="-180954" algn="l" defTabSz="457148" rtl="0" eaLnBrk="1" latinLnBrk="0" hangingPunct="1">
        <a:spcBef>
          <a:spcPct val="20000"/>
        </a:spcBef>
        <a:buClr>
          <a:srgbClr val="F20000"/>
        </a:buClr>
        <a:buSzPct val="50000"/>
        <a:buFont typeface="Courier New" panose="02070309020205020404" pitchFamily="49" charset="0"/>
        <a:buChar char="o"/>
        <a:defRPr lang="fr-FR" sz="1100" b="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018" indent="-228574" algn="l" defTabSz="457148" rtl="0" eaLnBrk="1" latinLnBrk="0" hangingPunct="1">
        <a:spcBef>
          <a:spcPct val="20000"/>
        </a:spcBef>
        <a:buFont typeface="Arial"/>
        <a:buChar char="–"/>
        <a:defRPr lang="fr-FR" sz="1200" b="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166" indent="-228574" algn="l" defTabSz="457148" rtl="0" eaLnBrk="1" latinLnBrk="0" hangingPunct="1">
        <a:spcBef>
          <a:spcPct val="20000"/>
        </a:spcBef>
        <a:buFont typeface="Arial"/>
        <a:buChar char="»"/>
        <a:defRPr lang="fr-FR" sz="1200" b="0" kern="120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314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2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0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58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4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2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0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8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6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4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151201"/>
            <a:ext cx="8748000" cy="729129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bg2"/>
          </a:solidFill>
        </p:spPr>
        <p:txBody>
          <a:bodyPr vert="horz" lIns="91430" tIns="45715" rIns="91430" bIns="45715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8400" y="1447201"/>
            <a:ext cx="8229600" cy="3079089"/>
          </a:xfrm>
          <a:prstGeom prst="rect">
            <a:avLst/>
          </a:prstGeom>
          <a:noFill/>
        </p:spPr>
        <p:txBody>
          <a:bodyPr vert="horz" lIns="91430" tIns="45715" rIns="91430" bIns="45715" rtlCol="0" anchor="t" anchorCtr="0">
            <a:normAutofit/>
          </a:bodyPr>
          <a:lstStyle/>
          <a:p>
            <a:pPr marL="179368" lvl="0" indent="-179368">
              <a:buClr>
                <a:srgbClr val="9C9E9F"/>
              </a:buClr>
              <a:buSzPct val="70000"/>
              <a:buFontTx/>
              <a:buBlip>
                <a:blip r:embed="rId11"/>
              </a:buBlip>
            </a:pPr>
            <a:r>
              <a:rPr lang="fr-FR" dirty="0" smtClean="0"/>
              <a:t>Cliquez pour modifier les styles du texte du masque</a:t>
            </a:r>
          </a:p>
          <a:p>
            <a:pPr marL="450798" lvl="1" indent="-179368">
              <a:buClr>
                <a:srgbClr val="E2001A"/>
              </a:buClr>
              <a:buSzPct val="70000"/>
              <a:buFontTx/>
              <a:buBlip>
                <a:blip r:embed="rId12"/>
              </a:buBlip>
            </a:pPr>
            <a:r>
              <a:rPr lang="fr-FR" dirty="0" smtClean="0"/>
              <a:t>Deuxième niveau</a:t>
            </a:r>
          </a:p>
          <a:p>
            <a:pPr marL="631753" lvl="2">
              <a:buClr>
                <a:srgbClr val="E2001A"/>
              </a:buClr>
              <a:buFontTx/>
              <a:buBlip>
                <a:blip r:embed="rId12"/>
              </a:buBlip>
            </a:pPr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4800050"/>
            <a:ext cx="28956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smtClean="0"/>
              <a:t>Informationsmøde d. 6. oktober 2017</a:t>
            </a:r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4800050"/>
            <a:ext cx="21336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176D8CF-CB63-3F46-849E-14D1C99437C2}" type="slidenum">
              <a:rPr lang="fr-FR" smtClean="0"/>
              <a:pPr/>
              <a:t>‹nr.›</a:t>
            </a:fld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57" y="4883261"/>
            <a:ext cx="108000" cy="1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54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52" r:id="rId6"/>
    <p:sldLayoutId id="2147483749" r:id="rId7"/>
    <p:sldLayoutId id="2147483723" r:id="rId8"/>
    <p:sldLayoutId id="2147483758" r:id="rId9"/>
  </p:sldLayoutIdLst>
  <p:hf sldNum="0" hdr="0" dt="0"/>
  <p:txStyles>
    <p:titleStyle>
      <a:lvl1pPr marL="271433" indent="0" algn="l" defTabSz="457148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179368" indent="-179368" algn="l" defTabSz="457148" rtl="0" eaLnBrk="1" latinLnBrk="0" hangingPunct="1">
        <a:spcBef>
          <a:spcPct val="20000"/>
        </a:spcBef>
        <a:buClr>
          <a:schemeClr val="tx2"/>
        </a:buClr>
        <a:buSzPct val="60000"/>
        <a:buFont typeface="Courier New" panose="02070309020205020404" pitchFamily="49" charset="0"/>
        <a:buChar char="o"/>
        <a:defRPr lang="fr-FR" sz="1800" b="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450798" indent="-185717" algn="l" defTabSz="457148" rtl="0" eaLnBrk="1" latinLnBrk="0" hangingPunct="1">
        <a:spcBef>
          <a:spcPct val="20000"/>
        </a:spcBef>
        <a:buClr>
          <a:srgbClr val="F20000"/>
        </a:buClr>
        <a:buSzPct val="60000"/>
        <a:buFont typeface="Courier New" panose="02070309020205020404" pitchFamily="49" charset="0"/>
        <a:buChar char="o"/>
        <a:defRPr lang="fr-FR" sz="1600" b="0" i="1" kern="1200" dirty="0" smtClean="0">
          <a:solidFill>
            <a:srgbClr val="E2001A"/>
          </a:solidFill>
          <a:latin typeface="Arial" panose="020B0604020202020204" pitchFamily="34" charset="0"/>
          <a:ea typeface="+mn-ea"/>
          <a:cs typeface="+mn-cs"/>
        </a:defRPr>
      </a:lvl2pPr>
      <a:lvl3pPr marL="982551" indent="-180954" algn="l" defTabSz="457148" rtl="0" eaLnBrk="1" latinLnBrk="0" hangingPunct="1">
        <a:spcBef>
          <a:spcPct val="20000"/>
        </a:spcBef>
        <a:buClr>
          <a:srgbClr val="F20000"/>
        </a:buClr>
        <a:buSzPct val="50000"/>
        <a:buFont typeface="Courier New" panose="02070309020205020404" pitchFamily="49" charset="0"/>
        <a:buChar char="o"/>
        <a:defRPr lang="fr-FR" sz="1100" b="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018" indent="-228574" algn="l" defTabSz="457148" rtl="0" eaLnBrk="1" latinLnBrk="0" hangingPunct="1">
        <a:spcBef>
          <a:spcPct val="20000"/>
        </a:spcBef>
        <a:buFont typeface="Arial"/>
        <a:buChar char="–"/>
        <a:defRPr lang="fr-FR" sz="1200" b="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166" indent="-228574" algn="l" defTabSz="457148" rtl="0" eaLnBrk="1" latinLnBrk="0" hangingPunct="1">
        <a:spcBef>
          <a:spcPct val="20000"/>
        </a:spcBef>
        <a:buFont typeface="Arial"/>
        <a:buChar char="»"/>
        <a:defRPr lang="fr-FR" sz="1200" b="0" kern="120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314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2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0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58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4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2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0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8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6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4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151201"/>
            <a:ext cx="8748000" cy="729129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2"/>
          </a:solidFill>
        </p:spPr>
        <p:txBody>
          <a:bodyPr vert="horz" lIns="91430" tIns="45715" rIns="91430" bIns="45715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8400" y="1447201"/>
            <a:ext cx="8229600" cy="3079089"/>
          </a:xfrm>
          <a:prstGeom prst="rect">
            <a:avLst/>
          </a:prstGeom>
          <a:noFill/>
        </p:spPr>
        <p:txBody>
          <a:bodyPr vert="horz" lIns="91430" tIns="45715" rIns="91430" bIns="45715" rtlCol="0" anchor="t" anchorCtr="0">
            <a:normAutofit/>
          </a:bodyPr>
          <a:lstStyle/>
          <a:p>
            <a:pPr marL="179368" lvl="0" indent="-179368">
              <a:buClr>
                <a:srgbClr val="9C9E9F"/>
              </a:buClr>
              <a:buSzPct val="70000"/>
              <a:buFontTx/>
              <a:buBlip>
                <a:blip r:embed="rId10"/>
              </a:buBlip>
            </a:pPr>
            <a:r>
              <a:rPr lang="fr-FR" dirty="0" smtClean="0"/>
              <a:t>Cliquez pour modifier les styles du texte du masque</a:t>
            </a:r>
          </a:p>
          <a:p>
            <a:pPr marL="450798" lvl="1" indent="-179368">
              <a:buClr>
                <a:srgbClr val="E2001A"/>
              </a:buClr>
              <a:buSzPct val="70000"/>
              <a:buFontTx/>
              <a:buBlip>
                <a:blip r:embed="rId11"/>
              </a:buBlip>
            </a:pPr>
            <a:r>
              <a:rPr lang="fr-FR" dirty="0" smtClean="0"/>
              <a:t>Deuxième niveau</a:t>
            </a:r>
          </a:p>
          <a:p>
            <a:pPr marL="631753" lvl="2">
              <a:buClr>
                <a:srgbClr val="E2001A"/>
              </a:buClr>
              <a:buFontTx/>
              <a:buBlip>
                <a:blip r:embed="rId11"/>
              </a:buBlip>
            </a:pPr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4800050"/>
            <a:ext cx="28956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smtClean="0"/>
              <a:t>Informationsmøde d. 6. oktober 2017</a:t>
            </a:r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4800050"/>
            <a:ext cx="21336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176D8CF-CB63-3F46-849E-14D1C99437C2}" type="slidenum">
              <a:rPr lang="fr-FR" smtClean="0"/>
              <a:pPr/>
              <a:t>‹nr.›</a:t>
            </a:fld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57" y="4883261"/>
            <a:ext cx="108000" cy="1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309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53" r:id="rId6"/>
    <p:sldLayoutId id="2147483748" r:id="rId7"/>
    <p:sldLayoutId id="2147483730" r:id="rId8"/>
  </p:sldLayoutIdLst>
  <p:hf sldNum="0" hdr="0" dt="0"/>
  <p:txStyles>
    <p:titleStyle>
      <a:lvl1pPr marL="271433" indent="0" algn="l" defTabSz="457148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179368" indent="-179368" algn="l" defTabSz="457148" rtl="0" eaLnBrk="1" latinLnBrk="0" hangingPunct="1">
        <a:spcBef>
          <a:spcPct val="20000"/>
        </a:spcBef>
        <a:buClr>
          <a:schemeClr val="tx2"/>
        </a:buClr>
        <a:buSzPct val="60000"/>
        <a:buFont typeface="Courier New" panose="02070309020205020404" pitchFamily="49" charset="0"/>
        <a:buChar char="o"/>
        <a:defRPr lang="fr-FR" sz="1800" b="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450798" indent="-185717" algn="l" defTabSz="457148" rtl="0" eaLnBrk="1" latinLnBrk="0" hangingPunct="1">
        <a:spcBef>
          <a:spcPct val="20000"/>
        </a:spcBef>
        <a:buClr>
          <a:srgbClr val="F20000"/>
        </a:buClr>
        <a:buSzPct val="60000"/>
        <a:buFont typeface="Courier New" panose="02070309020205020404" pitchFamily="49" charset="0"/>
        <a:buChar char="o"/>
        <a:defRPr lang="fr-FR" sz="1600" b="0" i="1" kern="1200" dirty="0" smtClean="0">
          <a:solidFill>
            <a:srgbClr val="E2001A"/>
          </a:solidFill>
          <a:latin typeface="Arial" panose="020B0604020202020204" pitchFamily="34" charset="0"/>
          <a:ea typeface="+mn-ea"/>
          <a:cs typeface="+mn-cs"/>
        </a:defRPr>
      </a:lvl2pPr>
      <a:lvl3pPr marL="982551" indent="-180954" algn="l" defTabSz="457148" rtl="0" eaLnBrk="1" latinLnBrk="0" hangingPunct="1">
        <a:spcBef>
          <a:spcPct val="20000"/>
        </a:spcBef>
        <a:buClr>
          <a:srgbClr val="F20000"/>
        </a:buClr>
        <a:buSzPct val="50000"/>
        <a:buFont typeface="Courier New" panose="02070309020205020404" pitchFamily="49" charset="0"/>
        <a:buChar char="o"/>
        <a:defRPr lang="fr-FR" sz="1100" b="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018" indent="-228574" algn="l" defTabSz="457148" rtl="0" eaLnBrk="1" latinLnBrk="0" hangingPunct="1">
        <a:spcBef>
          <a:spcPct val="20000"/>
        </a:spcBef>
        <a:buFont typeface="Arial"/>
        <a:buChar char="–"/>
        <a:defRPr lang="fr-FR" sz="1200" b="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166" indent="-228574" algn="l" defTabSz="457148" rtl="0" eaLnBrk="1" latinLnBrk="0" hangingPunct="1">
        <a:spcBef>
          <a:spcPct val="20000"/>
        </a:spcBef>
        <a:buFont typeface="Arial"/>
        <a:buChar char="»"/>
        <a:defRPr lang="fr-FR" sz="1200" b="0" kern="120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314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2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0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58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4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2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0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8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6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4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151201"/>
            <a:ext cx="8748000" cy="729129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3"/>
          </a:solidFill>
        </p:spPr>
        <p:txBody>
          <a:bodyPr vert="horz" lIns="91430" tIns="45715" rIns="91430" bIns="45715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8400" y="1447201"/>
            <a:ext cx="8229600" cy="3079089"/>
          </a:xfrm>
          <a:prstGeom prst="rect">
            <a:avLst/>
          </a:prstGeom>
          <a:noFill/>
        </p:spPr>
        <p:txBody>
          <a:bodyPr vert="horz" lIns="91430" tIns="45715" rIns="91430" bIns="45715" rtlCol="0" anchor="t" anchorCtr="0">
            <a:normAutofit/>
          </a:bodyPr>
          <a:lstStyle/>
          <a:p>
            <a:pPr marL="179368" lvl="0" indent="-179368">
              <a:buClr>
                <a:srgbClr val="9C9E9F"/>
              </a:buClr>
              <a:buSzPct val="70000"/>
              <a:buFontTx/>
              <a:buBlip>
                <a:blip r:embed="rId10"/>
              </a:buBlip>
            </a:pPr>
            <a:r>
              <a:rPr lang="fr-FR" dirty="0" smtClean="0"/>
              <a:t>Cliquez pour modifier les styles du texte du masque</a:t>
            </a:r>
          </a:p>
          <a:p>
            <a:pPr marL="450798" lvl="1" indent="-179368">
              <a:buClr>
                <a:srgbClr val="E2001A"/>
              </a:buClr>
              <a:buSzPct val="70000"/>
              <a:buFontTx/>
              <a:buBlip>
                <a:blip r:embed="rId11"/>
              </a:buBlip>
            </a:pPr>
            <a:r>
              <a:rPr lang="fr-FR" dirty="0" smtClean="0"/>
              <a:t>Deuxième niveau</a:t>
            </a:r>
          </a:p>
          <a:p>
            <a:pPr marL="631753" lvl="2">
              <a:buClr>
                <a:srgbClr val="E2001A"/>
              </a:buClr>
              <a:buFontTx/>
              <a:buBlip>
                <a:blip r:embed="rId11"/>
              </a:buBlip>
            </a:pPr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4800050"/>
            <a:ext cx="28956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smtClean="0"/>
              <a:t>Informationsmøde d. 6. oktober 2017</a:t>
            </a:r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4800050"/>
            <a:ext cx="21336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176D8CF-CB63-3F46-849E-14D1C99437C2}" type="slidenum">
              <a:rPr lang="fr-FR" smtClean="0"/>
              <a:pPr/>
              <a:t>‹nr.›</a:t>
            </a:fld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57" y="4883261"/>
            <a:ext cx="108000" cy="1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878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54" r:id="rId6"/>
    <p:sldLayoutId id="2147483745" r:id="rId7"/>
    <p:sldLayoutId id="2147483737" r:id="rId8"/>
  </p:sldLayoutIdLst>
  <p:timing>
    <p:tnLst>
      <p:par>
        <p:cTn id="1" dur="indefinite" restart="never" nodeType="tmRoot"/>
      </p:par>
    </p:tnLst>
  </p:timing>
  <p:hf sldNum="0" hdr="0" dt="0"/>
  <p:txStyles>
    <p:titleStyle>
      <a:lvl1pPr marL="271433" indent="0" algn="l" defTabSz="457148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179368" indent="-179368" algn="l" defTabSz="457148" rtl="0" eaLnBrk="1" latinLnBrk="0" hangingPunct="1">
        <a:spcBef>
          <a:spcPct val="20000"/>
        </a:spcBef>
        <a:buClr>
          <a:schemeClr val="tx2"/>
        </a:buClr>
        <a:buSzPct val="60000"/>
        <a:buFont typeface="Courier New" panose="02070309020205020404" pitchFamily="49" charset="0"/>
        <a:buChar char="o"/>
        <a:defRPr lang="fr-FR" sz="1800" b="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450798" indent="-185717" algn="l" defTabSz="457148" rtl="0" eaLnBrk="1" latinLnBrk="0" hangingPunct="1">
        <a:spcBef>
          <a:spcPct val="20000"/>
        </a:spcBef>
        <a:buClr>
          <a:srgbClr val="F20000"/>
        </a:buClr>
        <a:buSzPct val="60000"/>
        <a:buFont typeface="Courier New" panose="02070309020205020404" pitchFamily="49" charset="0"/>
        <a:buChar char="o"/>
        <a:defRPr lang="fr-FR" sz="1600" b="0" i="1" kern="1200" dirty="0" smtClean="0">
          <a:solidFill>
            <a:srgbClr val="E2001A"/>
          </a:solidFill>
          <a:latin typeface="Arial" panose="020B0604020202020204" pitchFamily="34" charset="0"/>
          <a:ea typeface="+mn-ea"/>
          <a:cs typeface="+mn-cs"/>
        </a:defRPr>
      </a:lvl2pPr>
      <a:lvl3pPr marL="982551" indent="-180954" algn="l" defTabSz="457148" rtl="0" eaLnBrk="1" latinLnBrk="0" hangingPunct="1">
        <a:spcBef>
          <a:spcPct val="20000"/>
        </a:spcBef>
        <a:buClr>
          <a:srgbClr val="F20000"/>
        </a:buClr>
        <a:buSzPct val="50000"/>
        <a:buFont typeface="Courier New" panose="02070309020205020404" pitchFamily="49" charset="0"/>
        <a:buChar char="o"/>
        <a:defRPr lang="fr-FR" sz="1100" b="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018" indent="-228574" algn="l" defTabSz="457148" rtl="0" eaLnBrk="1" latinLnBrk="0" hangingPunct="1">
        <a:spcBef>
          <a:spcPct val="20000"/>
        </a:spcBef>
        <a:buFont typeface="Arial"/>
        <a:buChar char="–"/>
        <a:defRPr lang="fr-FR" sz="1200" b="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166" indent="-228574" algn="l" defTabSz="457148" rtl="0" eaLnBrk="1" latinLnBrk="0" hangingPunct="1">
        <a:spcBef>
          <a:spcPct val="20000"/>
        </a:spcBef>
        <a:buFont typeface="Arial"/>
        <a:buChar char="»"/>
        <a:defRPr lang="fr-FR" sz="1200" b="0" kern="120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314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2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0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58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4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2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0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8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6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4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151201"/>
            <a:ext cx="8748000" cy="729129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4"/>
          </a:solidFill>
        </p:spPr>
        <p:txBody>
          <a:bodyPr vert="horz" lIns="91430" tIns="45715" rIns="91430" bIns="45715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8400" y="1447201"/>
            <a:ext cx="8229600" cy="3079089"/>
          </a:xfrm>
          <a:prstGeom prst="rect">
            <a:avLst/>
          </a:prstGeom>
          <a:noFill/>
        </p:spPr>
        <p:txBody>
          <a:bodyPr vert="horz" lIns="91430" tIns="45715" rIns="91430" bIns="45715" rtlCol="0" anchor="t" anchorCtr="0">
            <a:normAutofit/>
          </a:bodyPr>
          <a:lstStyle/>
          <a:p>
            <a:pPr marL="179368" lvl="0" indent="-179368">
              <a:buClr>
                <a:srgbClr val="9C9E9F"/>
              </a:buClr>
              <a:buSzPct val="70000"/>
              <a:buFontTx/>
              <a:buBlip>
                <a:blip r:embed="rId11"/>
              </a:buBlip>
            </a:pPr>
            <a:r>
              <a:rPr lang="fr-FR" dirty="0" smtClean="0"/>
              <a:t>Cliquez pour modifier les styles du texte du masque</a:t>
            </a:r>
          </a:p>
          <a:p>
            <a:pPr marL="450798" lvl="1" indent="-179368">
              <a:buClr>
                <a:srgbClr val="E2001A"/>
              </a:buClr>
              <a:buSzPct val="70000"/>
              <a:buFontTx/>
              <a:buBlip>
                <a:blip r:embed="rId12"/>
              </a:buBlip>
            </a:pPr>
            <a:r>
              <a:rPr lang="fr-FR" dirty="0" smtClean="0"/>
              <a:t>Deuxième niveau</a:t>
            </a:r>
          </a:p>
          <a:p>
            <a:pPr marL="631753" lvl="2">
              <a:buClr>
                <a:srgbClr val="E2001A"/>
              </a:buClr>
              <a:buFontTx/>
              <a:buBlip>
                <a:blip r:embed="rId12"/>
              </a:buBlip>
            </a:pPr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4800050"/>
            <a:ext cx="28956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smtClean="0"/>
              <a:t>Informationsmøde d. 6. oktober 2017</a:t>
            </a:r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4800050"/>
            <a:ext cx="21336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176D8CF-CB63-3F46-849E-14D1C99437C2}" type="slidenum">
              <a:rPr lang="fr-FR" smtClean="0"/>
              <a:pPr/>
              <a:t>‹nr.›</a:t>
            </a:fld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57" y="4883261"/>
            <a:ext cx="108000" cy="1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425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55" r:id="rId6"/>
    <p:sldLayoutId id="2147483746" r:id="rId7"/>
    <p:sldLayoutId id="2147483744" r:id="rId8"/>
    <p:sldLayoutId id="2147483757" r:id="rId9"/>
  </p:sldLayoutIdLst>
  <p:timing>
    <p:tnLst>
      <p:par>
        <p:cTn id="1" dur="indefinite" restart="never" nodeType="tmRoot"/>
      </p:par>
    </p:tnLst>
  </p:timing>
  <p:hf sldNum="0" hdr="0" dt="0"/>
  <p:txStyles>
    <p:titleStyle>
      <a:lvl1pPr marL="271433" indent="0" algn="l" defTabSz="457148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179368" indent="-179368" algn="l" defTabSz="457148" rtl="0" eaLnBrk="1" latinLnBrk="0" hangingPunct="1">
        <a:spcBef>
          <a:spcPct val="20000"/>
        </a:spcBef>
        <a:buClr>
          <a:schemeClr val="tx2"/>
        </a:buClr>
        <a:buSzPct val="60000"/>
        <a:buFont typeface="Courier New" panose="02070309020205020404" pitchFamily="49" charset="0"/>
        <a:buChar char="o"/>
        <a:defRPr lang="fr-FR" sz="1800" b="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450798" indent="-185717" algn="l" defTabSz="457148" rtl="0" eaLnBrk="1" latinLnBrk="0" hangingPunct="1">
        <a:spcBef>
          <a:spcPct val="20000"/>
        </a:spcBef>
        <a:buClr>
          <a:srgbClr val="F20000"/>
        </a:buClr>
        <a:buSzPct val="60000"/>
        <a:buFont typeface="Courier New" panose="02070309020205020404" pitchFamily="49" charset="0"/>
        <a:buChar char="o"/>
        <a:defRPr lang="fr-FR" sz="1600" b="0" i="1" kern="1200" dirty="0" smtClean="0">
          <a:solidFill>
            <a:srgbClr val="E2001A"/>
          </a:solidFill>
          <a:latin typeface="Arial" panose="020B0604020202020204" pitchFamily="34" charset="0"/>
          <a:ea typeface="+mn-ea"/>
          <a:cs typeface="+mn-cs"/>
        </a:defRPr>
      </a:lvl2pPr>
      <a:lvl3pPr marL="982551" indent="-180954" algn="l" defTabSz="457148" rtl="0" eaLnBrk="1" latinLnBrk="0" hangingPunct="1">
        <a:spcBef>
          <a:spcPct val="20000"/>
        </a:spcBef>
        <a:buClr>
          <a:srgbClr val="F20000"/>
        </a:buClr>
        <a:buSzPct val="50000"/>
        <a:buFont typeface="Courier New" panose="02070309020205020404" pitchFamily="49" charset="0"/>
        <a:buChar char="o"/>
        <a:defRPr lang="fr-FR" sz="1100" b="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018" indent="-228574" algn="l" defTabSz="457148" rtl="0" eaLnBrk="1" latinLnBrk="0" hangingPunct="1">
        <a:spcBef>
          <a:spcPct val="20000"/>
        </a:spcBef>
        <a:buFont typeface="Arial"/>
        <a:buChar char="–"/>
        <a:defRPr lang="fr-FR" sz="1200" b="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166" indent="-228574" algn="l" defTabSz="457148" rtl="0" eaLnBrk="1" latinLnBrk="0" hangingPunct="1">
        <a:spcBef>
          <a:spcPct val="20000"/>
        </a:spcBef>
        <a:buFont typeface="Arial"/>
        <a:buChar char="»"/>
        <a:defRPr lang="fr-FR" sz="1200" b="0" kern="120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314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2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0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58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4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2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0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8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6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4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151201"/>
            <a:ext cx="8748000" cy="729129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6993CD"/>
          </a:solidFill>
        </p:spPr>
        <p:txBody>
          <a:bodyPr vert="horz" lIns="91430" tIns="45715" rIns="91430" bIns="45715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8400" y="1447201"/>
            <a:ext cx="8229600" cy="3079089"/>
          </a:xfrm>
          <a:prstGeom prst="rect">
            <a:avLst/>
          </a:prstGeom>
          <a:noFill/>
        </p:spPr>
        <p:txBody>
          <a:bodyPr vert="horz" lIns="91430" tIns="45715" rIns="91430" bIns="45715" rtlCol="0" anchor="t" anchorCtr="0">
            <a:normAutofit/>
          </a:bodyPr>
          <a:lstStyle/>
          <a:p>
            <a:pPr marL="179368" lvl="0" indent="-179368">
              <a:buClr>
                <a:srgbClr val="9C9E9F"/>
              </a:buClr>
              <a:buSzPct val="70000"/>
              <a:buFontTx/>
              <a:buBlip>
                <a:blip r:embed="rId10"/>
              </a:buBlip>
            </a:pPr>
            <a:r>
              <a:rPr lang="fr-FR" dirty="0" smtClean="0"/>
              <a:t>Cliquez pour modifier les styles du texte du masque</a:t>
            </a:r>
          </a:p>
          <a:p>
            <a:pPr marL="450798" lvl="1" indent="-179368">
              <a:buClr>
                <a:srgbClr val="E2001A"/>
              </a:buClr>
              <a:buSzPct val="70000"/>
              <a:buFontTx/>
              <a:buBlip>
                <a:blip r:embed="rId11"/>
              </a:buBlip>
            </a:pPr>
            <a:r>
              <a:rPr lang="fr-FR" dirty="0" smtClean="0"/>
              <a:t>Deuxième niveau</a:t>
            </a:r>
          </a:p>
          <a:p>
            <a:pPr marL="631753" lvl="2">
              <a:buClr>
                <a:srgbClr val="E2001A"/>
              </a:buClr>
              <a:buFontTx/>
              <a:buBlip>
                <a:blip r:embed="rId11"/>
              </a:buBlip>
            </a:pPr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4800050"/>
            <a:ext cx="28956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 smtClean="0"/>
              <a:t>STF Døgnkursus 2017</a:t>
            </a:r>
            <a:endParaRPr lang="da-DK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4800050"/>
            <a:ext cx="21336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176D8CF-CB63-3F46-849E-14D1C99437C2}" type="slidenum">
              <a:rPr lang="fr-FR" smtClean="0"/>
              <a:pPr/>
              <a:t>‹nr.›</a:t>
            </a:fld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57" y="4883261"/>
            <a:ext cx="108000" cy="1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55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56" r:id="rId6"/>
    <p:sldLayoutId id="2147483747" r:id="rId7"/>
    <p:sldLayoutId id="2147483716" r:id="rId8"/>
  </p:sldLayoutIdLst>
  <p:hf sldNum="0" hdr="0" dt="0"/>
  <p:txStyles>
    <p:titleStyle>
      <a:lvl1pPr marL="271433" indent="0" algn="l" defTabSz="457148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179368" indent="-179368" algn="l" defTabSz="457148" rtl="0" eaLnBrk="1" latinLnBrk="0" hangingPunct="1">
        <a:spcBef>
          <a:spcPct val="20000"/>
        </a:spcBef>
        <a:buClr>
          <a:schemeClr val="tx2"/>
        </a:buClr>
        <a:buSzPct val="60000"/>
        <a:buFont typeface="Courier New" panose="02070309020205020404" pitchFamily="49" charset="0"/>
        <a:buChar char="o"/>
        <a:defRPr lang="fr-FR" sz="1800" b="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450798" indent="-185717" algn="l" defTabSz="457148" rtl="0" eaLnBrk="1" latinLnBrk="0" hangingPunct="1">
        <a:spcBef>
          <a:spcPct val="20000"/>
        </a:spcBef>
        <a:buClr>
          <a:srgbClr val="F20000"/>
        </a:buClr>
        <a:buSzPct val="60000"/>
        <a:buFont typeface="Courier New" panose="02070309020205020404" pitchFamily="49" charset="0"/>
        <a:buChar char="o"/>
        <a:defRPr lang="fr-FR" sz="1600" b="0" i="1" kern="1200" dirty="0" smtClean="0">
          <a:solidFill>
            <a:srgbClr val="E2001A"/>
          </a:solidFill>
          <a:latin typeface="Arial" panose="020B0604020202020204" pitchFamily="34" charset="0"/>
          <a:ea typeface="+mn-ea"/>
          <a:cs typeface="+mn-cs"/>
        </a:defRPr>
      </a:lvl2pPr>
      <a:lvl3pPr marL="982551" indent="-180954" algn="l" defTabSz="457148" rtl="0" eaLnBrk="1" latinLnBrk="0" hangingPunct="1">
        <a:spcBef>
          <a:spcPct val="20000"/>
        </a:spcBef>
        <a:buClr>
          <a:srgbClr val="F20000"/>
        </a:buClr>
        <a:buSzPct val="50000"/>
        <a:buFont typeface="Courier New" panose="02070309020205020404" pitchFamily="49" charset="0"/>
        <a:buChar char="o"/>
        <a:defRPr lang="fr-FR" sz="1100" b="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018" indent="-228574" algn="l" defTabSz="457148" rtl="0" eaLnBrk="1" latinLnBrk="0" hangingPunct="1">
        <a:spcBef>
          <a:spcPct val="20000"/>
        </a:spcBef>
        <a:buFont typeface="Arial"/>
        <a:buChar char="–"/>
        <a:defRPr lang="fr-FR" sz="1200" b="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166" indent="-228574" algn="l" defTabSz="457148" rtl="0" eaLnBrk="1" latinLnBrk="0" hangingPunct="1">
        <a:spcBef>
          <a:spcPct val="20000"/>
        </a:spcBef>
        <a:buFont typeface="Arial"/>
        <a:buChar char="»"/>
        <a:defRPr lang="fr-FR" sz="1200" b="0" kern="120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314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2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0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58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4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2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0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8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6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4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6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2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U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9" name="Pladsholder til billede 4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6675"/>
          </a:xfrm>
          <a:prstGeom prst="rect">
            <a:avLst/>
          </a:prstGeom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3753134" y="719582"/>
            <a:ext cx="5263457" cy="1238104"/>
          </a:xfrm>
          <a:prstGeom prst="rect">
            <a:avLst/>
          </a:prstGeom>
          <a:noFill/>
        </p:spPr>
        <p:txBody>
          <a:bodyPr vert="horz" lIns="91430" tIns="45715" rIns="91430" bIns="45715" rtlCol="0" anchor="b" anchorCtr="0">
            <a:norm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fr-FR" dirty="0" smtClean="0">
                <a:solidFill>
                  <a:schemeClr val="bg1"/>
                </a:solidFill>
              </a:rPr>
              <a:t>Fra modeller til tavlemøder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1" name="Sous-titre 2"/>
          <p:cNvSpPr txBox="1">
            <a:spLocks/>
          </p:cNvSpPr>
          <p:nvPr/>
        </p:nvSpPr>
        <p:spPr>
          <a:xfrm>
            <a:off x="3791755" y="1957686"/>
            <a:ext cx="4583380" cy="2136642"/>
          </a:xfrm>
          <a:prstGeom prst="rect">
            <a:avLst/>
          </a:prstGeom>
          <a:noFill/>
        </p:spPr>
        <p:txBody>
          <a:bodyPr vert="horz" lIns="91430" tIns="45715" rIns="91430" bIns="45715" rtlCol="0" anchor="t" anchorCtr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Courier New" panose="02070309020205020404" pitchFamily="49" charset="0"/>
              <a:buNone/>
              <a:defRPr lang="fr-FR" sz="1800" b="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rgbClr val="F20000"/>
              </a:buClr>
              <a:buSzPct val="60000"/>
              <a:buFont typeface="Courier New" panose="02070309020205020404" pitchFamily="49" charset="0"/>
              <a:buNone/>
              <a:defRPr lang="fr-FR" sz="1600" b="0" i="1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rgbClr val="F20000"/>
              </a:buClr>
              <a:buSzPct val="50000"/>
              <a:buFont typeface="Courier New" panose="02070309020205020404" pitchFamily="49" charset="0"/>
              <a:buNone/>
              <a:defRPr lang="fr-FR" sz="1100" b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fr-FR" sz="1200" b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fr-FR" sz="1200" b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da-DK" dirty="0" smtClean="0">
              <a:solidFill>
                <a:schemeClr val="bg1"/>
              </a:solidFill>
            </a:endParaRPr>
          </a:p>
          <a:p>
            <a:pPr algn="l"/>
            <a:endParaRPr lang="da-DK" dirty="0">
              <a:solidFill>
                <a:schemeClr val="bg1"/>
              </a:solidFill>
            </a:endParaRPr>
          </a:p>
          <a:p>
            <a:pPr algn="l"/>
            <a:endParaRPr lang="da-DK" dirty="0" smtClean="0">
              <a:solidFill>
                <a:schemeClr val="bg1"/>
              </a:solidFill>
            </a:endParaRPr>
          </a:p>
          <a:p>
            <a:pPr algn="l"/>
            <a:endParaRPr lang="da-DK" dirty="0">
              <a:solidFill>
                <a:schemeClr val="bg1"/>
              </a:solidFill>
            </a:endParaRPr>
          </a:p>
          <a:p>
            <a:pPr algn="l"/>
            <a:endParaRPr lang="da-DK" dirty="0" smtClean="0">
              <a:solidFill>
                <a:schemeClr val="bg1"/>
              </a:solidFill>
            </a:endParaRPr>
          </a:p>
          <a:p>
            <a:pPr algn="l"/>
            <a:r>
              <a:rPr lang="da-DK" dirty="0" smtClean="0">
                <a:solidFill>
                  <a:schemeClr val="bg1"/>
                </a:solidFill>
              </a:rPr>
              <a:t>Mette Dam Jensen</a:t>
            </a:r>
            <a:endParaRPr lang="da-DK" dirty="0">
              <a:solidFill>
                <a:schemeClr val="bg1"/>
              </a:solidFill>
            </a:endParaRPr>
          </a:p>
        </p:txBody>
      </p:sp>
      <p:grpSp>
        <p:nvGrpSpPr>
          <p:cNvPr id="6" name="Gruppe 5"/>
          <p:cNvGrpSpPr/>
          <p:nvPr/>
        </p:nvGrpSpPr>
        <p:grpSpPr>
          <a:xfrm>
            <a:off x="0" y="-3175"/>
            <a:ext cx="9144000" cy="5146675"/>
            <a:chOff x="0" y="-3175"/>
            <a:chExt cx="9144000" cy="5146675"/>
          </a:xfrm>
        </p:grpSpPr>
        <p:pic>
          <p:nvPicPr>
            <p:cNvPr id="14" name="Image 3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05572" y="4635052"/>
              <a:ext cx="2523749" cy="417577"/>
            </a:xfrm>
            <a:prstGeom prst="rect">
              <a:avLst/>
            </a:prstGeom>
          </p:spPr>
        </p:pic>
        <p:pic>
          <p:nvPicPr>
            <p:cNvPr id="15" name="Billede 14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1380"/>
            <a:stretch/>
          </p:blipFill>
          <p:spPr>
            <a:xfrm>
              <a:off x="2950804" y="114959"/>
              <a:ext cx="3233287" cy="726284"/>
            </a:xfrm>
            <a:prstGeom prst="rect">
              <a:avLst/>
            </a:prstGeom>
          </p:spPr>
        </p:pic>
        <p:sp>
          <p:nvSpPr>
            <p:cNvPr id="16" name="Ramme 4"/>
            <p:cNvSpPr/>
            <p:nvPr/>
          </p:nvSpPr>
          <p:spPr>
            <a:xfrm>
              <a:off x="0" y="-3175"/>
              <a:ext cx="9144000" cy="5146675"/>
            </a:xfrm>
            <a:custGeom>
              <a:avLst/>
              <a:gdLst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857250 w 9144000"/>
                <a:gd name="connsiteY5" fmla="*/ 857250 h 6858000"/>
                <a:gd name="connsiteX6" fmla="*/ 857250 w 9144000"/>
                <a:gd name="connsiteY6" fmla="*/ 6000750 h 6858000"/>
                <a:gd name="connsiteX7" fmla="*/ 8286750 w 9144000"/>
                <a:gd name="connsiteY7" fmla="*/ 6000750 h 6858000"/>
                <a:gd name="connsiteX8" fmla="*/ 8286750 w 9144000"/>
                <a:gd name="connsiteY8" fmla="*/ 857250 h 6858000"/>
                <a:gd name="connsiteX9" fmla="*/ 857250 w 9144000"/>
                <a:gd name="connsiteY9" fmla="*/ 857250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857250 w 9144000"/>
                <a:gd name="connsiteY5" fmla="*/ 857250 h 6858000"/>
                <a:gd name="connsiteX6" fmla="*/ 282287 w 9144000"/>
                <a:gd name="connsiteY6" fmla="*/ 6624205 h 6858000"/>
                <a:gd name="connsiteX7" fmla="*/ 8286750 w 9144000"/>
                <a:gd name="connsiteY7" fmla="*/ 6000750 h 6858000"/>
                <a:gd name="connsiteX8" fmla="*/ 8286750 w 9144000"/>
                <a:gd name="connsiteY8" fmla="*/ 857250 h 6858000"/>
                <a:gd name="connsiteX9" fmla="*/ 857250 w 9144000"/>
                <a:gd name="connsiteY9" fmla="*/ 857250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857250 w 9144000"/>
                <a:gd name="connsiteY5" fmla="*/ 857250 h 6858000"/>
                <a:gd name="connsiteX6" fmla="*/ 157596 w 9144000"/>
                <a:gd name="connsiteY6" fmla="*/ 6686551 h 6858000"/>
                <a:gd name="connsiteX7" fmla="*/ 8286750 w 9144000"/>
                <a:gd name="connsiteY7" fmla="*/ 6000750 h 6858000"/>
                <a:gd name="connsiteX8" fmla="*/ 8286750 w 9144000"/>
                <a:gd name="connsiteY8" fmla="*/ 857250 h 6858000"/>
                <a:gd name="connsiteX9" fmla="*/ 857250 w 9144000"/>
                <a:gd name="connsiteY9" fmla="*/ 857250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206086 w 9144000"/>
                <a:gd name="connsiteY5" fmla="*/ 164522 h 6858000"/>
                <a:gd name="connsiteX6" fmla="*/ 157596 w 9144000"/>
                <a:gd name="connsiteY6" fmla="*/ 6686551 h 6858000"/>
                <a:gd name="connsiteX7" fmla="*/ 8286750 w 9144000"/>
                <a:gd name="connsiteY7" fmla="*/ 6000750 h 6858000"/>
                <a:gd name="connsiteX8" fmla="*/ 8286750 w 9144000"/>
                <a:gd name="connsiteY8" fmla="*/ 857250 h 6858000"/>
                <a:gd name="connsiteX9" fmla="*/ 206086 w 9144000"/>
                <a:gd name="connsiteY9" fmla="*/ 164522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22959 w 9144000"/>
                <a:gd name="connsiteY5" fmla="*/ 171450 h 6858000"/>
                <a:gd name="connsiteX6" fmla="*/ 157596 w 9144000"/>
                <a:gd name="connsiteY6" fmla="*/ 6686551 h 6858000"/>
                <a:gd name="connsiteX7" fmla="*/ 8286750 w 9144000"/>
                <a:gd name="connsiteY7" fmla="*/ 6000750 h 6858000"/>
                <a:gd name="connsiteX8" fmla="*/ 8286750 w 9144000"/>
                <a:gd name="connsiteY8" fmla="*/ 857250 h 6858000"/>
                <a:gd name="connsiteX9" fmla="*/ 122959 w 9144000"/>
                <a:gd name="connsiteY9" fmla="*/ 171450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85305 w 9144000"/>
                <a:gd name="connsiteY5" fmla="*/ 192232 h 6858000"/>
                <a:gd name="connsiteX6" fmla="*/ 157596 w 9144000"/>
                <a:gd name="connsiteY6" fmla="*/ 6686551 h 6858000"/>
                <a:gd name="connsiteX7" fmla="*/ 8286750 w 9144000"/>
                <a:gd name="connsiteY7" fmla="*/ 6000750 h 6858000"/>
                <a:gd name="connsiteX8" fmla="*/ 8286750 w 9144000"/>
                <a:gd name="connsiteY8" fmla="*/ 857250 h 6858000"/>
                <a:gd name="connsiteX9" fmla="*/ 185305 w 9144000"/>
                <a:gd name="connsiteY9" fmla="*/ 192232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85305 w 9144000"/>
                <a:gd name="connsiteY5" fmla="*/ 192232 h 6858000"/>
                <a:gd name="connsiteX6" fmla="*/ 157596 w 9144000"/>
                <a:gd name="connsiteY6" fmla="*/ 6686551 h 6858000"/>
                <a:gd name="connsiteX7" fmla="*/ 8286750 w 9144000"/>
                <a:gd name="connsiteY7" fmla="*/ 6000750 h 6858000"/>
                <a:gd name="connsiteX8" fmla="*/ 8972550 w 9144000"/>
                <a:gd name="connsiteY8" fmla="*/ 192231 h 6858000"/>
                <a:gd name="connsiteX9" fmla="*/ 185305 w 9144000"/>
                <a:gd name="connsiteY9" fmla="*/ 192232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85305 w 9144000"/>
                <a:gd name="connsiteY5" fmla="*/ 192232 h 6858000"/>
                <a:gd name="connsiteX6" fmla="*/ 157596 w 9144000"/>
                <a:gd name="connsiteY6" fmla="*/ 6686551 h 6858000"/>
                <a:gd name="connsiteX7" fmla="*/ 8993332 w 9144000"/>
                <a:gd name="connsiteY7" fmla="*/ 6603423 h 6858000"/>
                <a:gd name="connsiteX8" fmla="*/ 8972550 w 9144000"/>
                <a:gd name="connsiteY8" fmla="*/ 192231 h 6858000"/>
                <a:gd name="connsiteX9" fmla="*/ 185305 w 9144000"/>
                <a:gd name="connsiteY9" fmla="*/ 192232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85305 w 9144000"/>
                <a:gd name="connsiteY5" fmla="*/ 192232 h 6858000"/>
                <a:gd name="connsiteX6" fmla="*/ 157596 w 9144000"/>
                <a:gd name="connsiteY6" fmla="*/ 6686551 h 6858000"/>
                <a:gd name="connsiteX7" fmla="*/ 8924059 w 9144000"/>
                <a:gd name="connsiteY7" fmla="*/ 6783532 h 6858000"/>
                <a:gd name="connsiteX8" fmla="*/ 8972550 w 9144000"/>
                <a:gd name="connsiteY8" fmla="*/ 192231 h 6858000"/>
                <a:gd name="connsiteX9" fmla="*/ 185305 w 9144000"/>
                <a:gd name="connsiteY9" fmla="*/ 192232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85305 w 9144000"/>
                <a:gd name="connsiteY5" fmla="*/ 192232 h 6858000"/>
                <a:gd name="connsiteX6" fmla="*/ 157596 w 9144000"/>
                <a:gd name="connsiteY6" fmla="*/ 6686551 h 6858000"/>
                <a:gd name="connsiteX7" fmla="*/ 9000259 w 9144000"/>
                <a:gd name="connsiteY7" fmla="*/ 6686550 h 6858000"/>
                <a:gd name="connsiteX8" fmla="*/ 8972550 w 9144000"/>
                <a:gd name="connsiteY8" fmla="*/ 192231 h 6858000"/>
                <a:gd name="connsiteX9" fmla="*/ 185305 w 9144000"/>
                <a:gd name="connsiteY9" fmla="*/ 192232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85305 w 9144000"/>
                <a:gd name="connsiteY5" fmla="*/ 192232 h 6858000"/>
                <a:gd name="connsiteX6" fmla="*/ 157596 w 9144000"/>
                <a:gd name="connsiteY6" fmla="*/ 6686551 h 6858000"/>
                <a:gd name="connsiteX7" fmla="*/ 8958695 w 9144000"/>
                <a:gd name="connsiteY7" fmla="*/ 6707332 h 6858000"/>
                <a:gd name="connsiteX8" fmla="*/ 8972550 w 9144000"/>
                <a:gd name="connsiteY8" fmla="*/ 192231 h 6858000"/>
                <a:gd name="connsiteX9" fmla="*/ 185305 w 9144000"/>
                <a:gd name="connsiteY9" fmla="*/ 192232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85305 w 9144000"/>
                <a:gd name="connsiteY5" fmla="*/ 192232 h 6858000"/>
                <a:gd name="connsiteX6" fmla="*/ 206087 w 9144000"/>
                <a:gd name="connsiteY6" fmla="*/ 6686551 h 6858000"/>
                <a:gd name="connsiteX7" fmla="*/ 8958695 w 9144000"/>
                <a:gd name="connsiteY7" fmla="*/ 6707332 h 6858000"/>
                <a:gd name="connsiteX8" fmla="*/ 8972550 w 9144000"/>
                <a:gd name="connsiteY8" fmla="*/ 192231 h 6858000"/>
                <a:gd name="connsiteX9" fmla="*/ 185305 w 9144000"/>
                <a:gd name="connsiteY9" fmla="*/ 192232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206087 w 9144000"/>
                <a:gd name="connsiteY5" fmla="*/ 206087 h 6858000"/>
                <a:gd name="connsiteX6" fmla="*/ 206087 w 9144000"/>
                <a:gd name="connsiteY6" fmla="*/ 6686551 h 6858000"/>
                <a:gd name="connsiteX7" fmla="*/ 8958695 w 9144000"/>
                <a:gd name="connsiteY7" fmla="*/ 6707332 h 6858000"/>
                <a:gd name="connsiteX8" fmla="*/ 8972550 w 9144000"/>
                <a:gd name="connsiteY8" fmla="*/ 192231 h 6858000"/>
                <a:gd name="connsiteX9" fmla="*/ 206087 w 9144000"/>
                <a:gd name="connsiteY9" fmla="*/ 20608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206087 w 9144000"/>
                <a:gd name="connsiteY5" fmla="*/ 206087 h 6858000"/>
                <a:gd name="connsiteX6" fmla="*/ 206087 w 9144000"/>
                <a:gd name="connsiteY6" fmla="*/ 6686551 h 6858000"/>
                <a:gd name="connsiteX7" fmla="*/ 8958695 w 9144000"/>
                <a:gd name="connsiteY7" fmla="*/ 6707332 h 6858000"/>
                <a:gd name="connsiteX8" fmla="*/ 8951768 w 9144000"/>
                <a:gd name="connsiteY8" fmla="*/ 192231 h 6858000"/>
                <a:gd name="connsiteX9" fmla="*/ 206087 w 9144000"/>
                <a:gd name="connsiteY9" fmla="*/ 20608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206087 w 9144000"/>
                <a:gd name="connsiteY5" fmla="*/ 206087 h 6858000"/>
                <a:gd name="connsiteX6" fmla="*/ 206087 w 9144000"/>
                <a:gd name="connsiteY6" fmla="*/ 6686551 h 6858000"/>
                <a:gd name="connsiteX7" fmla="*/ 8958695 w 9144000"/>
                <a:gd name="connsiteY7" fmla="*/ 6693477 h 6858000"/>
                <a:gd name="connsiteX8" fmla="*/ 8951768 w 9144000"/>
                <a:gd name="connsiteY8" fmla="*/ 192231 h 6858000"/>
                <a:gd name="connsiteX9" fmla="*/ 206087 w 9144000"/>
                <a:gd name="connsiteY9" fmla="*/ 20608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206087 w 9144000"/>
                <a:gd name="connsiteY5" fmla="*/ 206087 h 6858000"/>
                <a:gd name="connsiteX6" fmla="*/ 206087 w 9144000"/>
                <a:gd name="connsiteY6" fmla="*/ 6686551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1768 w 9144000"/>
                <a:gd name="connsiteY9" fmla="*/ 192231 h 6858000"/>
                <a:gd name="connsiteX10" fmla="*/ 206087 w 9144000"/>
                <a:gd name="connsiteY10" fmla="*/ 206087 h 6858000"/>
                <a:gd name="connsiteX0" fmla="*/ 0 w 9144000"/>
                <a:gd name="connsiteY0" fmla="*/ 0 h 6901830"/>
                <a:gd name="connsiteX1" fmla="*/ 9144000 w 9144000"/>
                <a:gd name="connsiteY1" fmla="*/ 0 h 6901830"/>
                <a:gd name="connsiteX2" fmla="*/ 9144000 w 9144000"/>
                <a:gd name="connsiteY2" fmla="*/ 6858000 h 6901830"/>
                <a:gd name="connsiteX3" fmla="*/ 0 w 9144000"/>
                <a:gd name="connsiteY3" fmla="*/ 6858000 h 6901830"/>
                <a:gd name="connsiteX4" fmla="*/ 0 w 9144000"/>
                <a:gd name="connsiteY4" fmla="*/ 0 h 6901830"/>
                <a:gd name="connsiteX5" fmla="*/ 206087 w 9144000"/>
                <a:gd name="connsiteY5" fmla="*/ 206087 h 6901830"/>
                <a:gd name="connsiteX6" fmla="*/ 196850 w 9144000"/>
                <a:gd name="connsiteY6" fmla="*/ 6324600 h 6901830"/>
                <a:gd name="connsiteX7" fmla="*/ 206087 w 9144000"/>
                <a:gd name="connsiteY7" fmla="*/ 6686551 h 6901830"/>
                <a:gd name="connsiteX8" fmla="*/ 520700 w 9144000"/>
                <a:gd name="connsiteY8" fmla="*/ 6686550 h 6901830"/>
                <a:gd name="connsiteX9" fmla="*/ 8958695 w 9144000"/>
                <a:gd name="connsiteY9" fmla="*/ 6693477 h 6901830"/>
                <a:gd name="connsiteX10" fmla="*/ 8951768 w 9144000"/>
                <a:gd name="connsiteY10" fmla="*/ 192231 h 6901830"/>
                <a:gd name="connsiteX11" fmla="*/ 206087 w 9144000"/>
                <a:gd name="connsiteY11" fmla="*/ 206087 h 6901830"/>
                <a:gd name="connsiteX0" fmla="*/ 0 w 9144000"/>
                <a:gd name="connsiteY0" fmla="*/ 0 h 6870229"/>
                <a:gd name="connsiteX1" fmla="*/ 9144000 w 9144000"/>
                <a:gd name="connsiteY1" fmla="*/ 0 h 6870229"/>
                <a:gd name="connsiteX2" fmla="*/ 9144000 w 9144000"/>
                <a:gd name="connsiteY2" fmla="*/ 6858000 h 6870229"/>
                <a:gd name="connsiteX3" fmla="*/ 0 w 9144000"/>
                <a:gd name="connsiteY3" fmla="*/ 6858000 h 6870229"/>
                <a:gd name="connsiteX4" fmla="*/ 0 w 9144000"/>
                <a:gd name="connsiteY4" fmla="*/ 0 h 6870229"/>
                <a:gd name="connsiteX5" fmla="*/ 206087 w 9144000"/>
                <a:gd name="connsiteY5" fmla="*/ 206087 h 6870229"/>
                <a:gd name="connsiteX6" fmla="*/ 196850 w 9144000"/>
                <a:gd name="connsiteY6" fmla="*/ 6324600 h 6870229"/>
                <a:gd name="connsiteX7" fmla="*/ 314037 w 9144000"/>
                <a:gd name="connsiteY7" fmla="*/ 6597651 h 6870229"/>
                <a:gd name="connsiteX8" fmla="*/ 520700 w 9144000"/>
                <a:gd name="connsiteY8" fmla="*/ 6686550 h 6870229"/>
                <a:gd name="connsiteX9" fmla="*/ 8958695 w 9144000"/>
                <a:gd name="connsiteY9" fmla="*/ 6693477 h 6870229"/>
                <a:gd name="connsiteX10" fmla="*/ 8951768 w 9144000"/>
                <a:gd name="connsiteY10" fmla="*/ 192231 h 6870229"/>
                <a:gd name="connsiteX11" fmla="*/ 206087 w 9144000"/>
                <a:gd name="connsiteY11" fmla="*/ 206087 h 6870229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206087 w 9144000"/>
                <a:gd name="connsiteY5" fmla="*/ 206087 h 6858000"/>
                <a:gd name="connsiteX6" fmla="*/ 196850 w 9144000"/>
                <a:gd name="connsiteY6" fmla="*/ 6324600 h 6858000"/>
                <a:gd name="connsiteX7" fmla="*/ 314037 w 9144000"/>
                <a:gd name="connsiteY7" fmla="*/ 6597651 h 6858000"/>
                <a:gd name="connsiteX8" fmla="*/ 520700 w 9144000"/>
                <a:gd name="connsiteY8" fmla="*/ 6686550 h 6858000"/>
                <a:gd name="connsiteX9" fmla="*/ 8958695 w 9144000"/>
                <a:gd name="connsiteY9" fmla="*/ 6693477 h 6858000"/>
                <a:gd name="connsiteX10" fmla="*/ 8951768 w 9144000"/>
                <a:gd name="connsiteY10" fmla="*/ 192231 h 6858000"/>
                <a:gd name="connsiteX11" fmla="*/ 206087 w 9144000"/>
                <a:gd name="connsiteY11" fmla="*/ 20608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206087 w 9144000"/>
                <a:gd name="connsiteY5" fmla="*/ 206087 h 6858000"/>
                <a:gd name="connsiteX6" fmla="*/ 196850 w 9144000"/>
                <a:gd name="connsiteY6" fmla="*/ 6324600 h 6858000"/>
                <a:gd name="connsiteX7" fmla="*/ 314037 w 9144000"/>
                <a:gd name="connsiteY7" fmla="*/ 6597651 h 6858000"/>
                <a:gd name="connsiteX8" fmla="*/ 520700 w 9144000"/>
                <a:gd name="connsiteY8" fmla="*/ 6686550 h 6858000"/>
                <a:gd name="connsiteX9" fmla="*/ 8958695 w 9144000"/>
                <a:gd name="connsiteY9" fmla="*/ 6693477 h 6858000"/>
                <a:gd name="connsiteX10" fmla="*/ 8951768 w 9144000"/>
                <a:gd name="connsiteY10" fmla="*/ 192231 h 6858000"/>
                <a:gd name="connsiteX11" fmla="*/ 206087 w 9144000"/>
                <a:gd name="connsiteY11" fmla="*/ 206087 h 6858000"/>
                <a:gd name="connsiteX0" fmla="*/ 209946 w 9353946"/>
                <a:gd name="connsiteY0" fmla="*/ 0 h 6901480"/>
                <a:gd name="connsiteX1" fmla="*/ 9353946 w 9353946"/>
                <a:gd name="connsiteY1" fmla="*/ 0 h 6901480"/>
                <a:gd name="connsiteX2" fmla="*/ 9353946 w 9353946"/>
                <a:gd name="connsiteY2" fmla="*/ 6858000 h 6901480"/>
                <a:gd name="connsiteX3" fmla="*/ 209946 w 9353946"/>
                <a:gd name="connsiteY3" fmla="*/ 6858000 h 6901480"/>
                <a:gd name="connsiteX4" fmla="*/ 209946 w 9353946"/>
                <a:gd name="connsiteY4" fmla="*/ 0 h 6901480"/>
                <a:gd name="connsiteX5" fmla="*/ 416033 w 9353946"/>
                <a:gd name="connsiteY5" fmla="*/ 206087 h 6901480"/>
                <a:gd name="connsiteX6" fmla="*/ 406796 w 9353946"/>
                <a:gd name="connsiteY6" fmla="*/ 6324600 h 6901480"/>
                <a:gd name="connsiteX7" fmla="*/ 730646 w 9353946"/>
                <a:gd name="connsiteY7" fmla="*/ 6686550 h 6901480"/>
                <a:gd name="connsiteX8" fmla="*/ 9168641 w 9353946"/>
                <a:gd name="connsiteY8" fmla="*/ 6693477 h 6901480"/>
                <a:gd name="connsiteX9" fmla="*/ 9161714 w 9353946"/>
                <a:gd name="connsiteY9" fmla="*/ 192231 h 6901480"/>
                <a:gd name="connsiteX10" fmla="*/ 416033 w 9353946"/>
                <a:gd name="connsiteY10" fmla="*/ 206087 h 6901480"/>
                <a:gd name="connsiteX0" fmla="*/ 229299 w 9373299"/>
                <a:gd name="connsiteY0" fmla="*/ 0 h 6858000"/>
                <a:gd name="connsiteX1" fmla="*/ 9373299 w 9373299"/>
                <a:gd name="connsiteY1" fmla="*/ 0 h 6858000"/>
                <a:gd name="connsiteX2" fmla="*/ 9373299 w 9373299"/>
                <a:gd name="connsiteY2" fmla="*/ 6858000 h 6858000"/>
                <a:gd name="connsiteX3" fmla="*/ 229299 w 9373299"/>
                <a:gd name="connsiteY3" fmla="*/ 6858000 h 6858000"/>
                <a:gd name="connsiteX4" fmla="*/ 229299 w 9373299"/>
                <a:gd name="connsiteY4" fmla="*/ 0 h 6858000"/>
                <a:gd name="connsiteX5" fmla="*/ 435386 w 9373299"/>
                <a:gd name="connsiteY5" fmla="*/ 206087 h 6858000"/>
                <a:gd name="connsiteX6" fmla="*/ 426149 w 9373299"/>
                <a:gd name="connsiteY6" fmla="*/ 6324600 h 6858000"/>
                <a:gd name="connsiteX7" fmla="*/ 749999 w 9373299"/>
                <a:gd name="connsiteY7" fmla="*/ 6686550 h 6858000"/>
                <a:gd name="connsiteX8" fmla="*/ 9187994 w 9373299"/>
                <a:gd name="connsiteY8" fmla="*/ 6693477 h 6858000"/>
                <a:gd name="connsiteX9" fmla="*/ 9181067 w 9373299"/>
                <a:gd name="connsiteY9" fmla="*/ 192231 h 6858000"/>
                <a:gd name="connsiteX10" fmla="*/ 435386 w 9373299"/>
                <a:gd name="connsiteY10" fmla="*/ 20608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206087 w 9144000"/>
                <a:gd name="connsiteY5" fmla="*/ 206087 h 6858000"/>
                <a:gd name="connsiteX6" fmla="*/ 196850 w 9144000"/>
                <a:gd name="connsiteY6" fmla="*/ 63246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1768 w 9144000"/>
                <a:gd name="connsiteY9" fmla="*/ 192231 h 6858000"/>
                <a:gd name="connsiteX10" fmla="*/ 206087 w 9144000"/>
                <a:gd name="connsiteY10" fmla="*/ 20608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206087 w 9144000"/>
                <a:gd name="connsiteY5" fmla="*/ 206087 h 6858000"/>
                <a:gd name="connsiteX6" fmla="*/ 196850 w 9144000"/>
                <a:gd name="connsiteY6" fmla="*/ 63246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1768 w 9144000"/>
                <a:gd name="connsiteY9" fmla="*/ 192231 h 6858000"/>
                <a:gd name="connsiteX10" fmla="*/ 206087 w 9144000"/>
                <a:gd name="connsiteY10" fmla="*/ 20608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206087 w 9144000"/>
                <a:gd name="connsiteY5" fmla="*/ 206087 h 6858000"/>
                <a:gd name="connsiteX6" fmla="*/ 196850 w 9144000"/>
                <a:gd name="connsiteY6" fmla="*/ 63246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1768 w 9144000"/>
                <a:gd name="connsiteY9" fmla="*/ 192231 h 6858000"/>
                <a:gd name="connsiteX10" fmla="*/ 206087 w 9144000"/>
                <a:gd name="connsiteY10" fmla="*/ 20608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206087 w 9144000"/>
                <a:gd name="connsiteY5" fmla="*/ 206087 h 6858000"/>
                <a:gd name="connsiteX6" fmla="*/ 196850 w 9144000"/>
                <a:gd name="connsiteY6" fmla="*/ 63246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1768 w 9144000"/>
                <a:gd name="connsiteY9" fmla="*/ 192231 h 6858000"/>
                <a:gd name="connsiteX10" fmla="*/ 206087 w 9144000"/>
                <a:gd name="connsiteY10" fmla="*/ 20608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206087 w 9144000"/>
                <a:gd name="connsiteY5" fmla="*/ 206087 h 6858000"/>
                <a:gd name="connsiteX6" fmla="*/ 196850 w 9144000"/>
                <a:gd name="connsiteY6" fmla="*/ 63373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1768 w 9144000"/>
                <a:gd name="connsiteY9" fmla="*/ 192231 h 6858000"/>
                <a:gd name="connsiteX10" fmla="*/ 206087 w 9144000"/>
                <a:gd name="connsiteY10" fmla="*/ 20608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206087 w 9144000"/>
                <a:gd name="connsiteY5" fmla="*/ 206087 h 6858000"/>
                <a:gd name="connsiteX6" fmla="*/ 196850 w 9144000"/>
                <a:gd name="connsiteY6" fmla="*/ 63373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1768 w 9144000"/>
                <a:gd name="connsiteY9" fmla="*/ 192231 h 6858000"/>
                <a:gd name="connsiteX10" fmla="*/ 206087 w 9144000"/>
                <a:gd name="connsiteY10" fmla="*/ 20608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288637 w 9144000"/>
                <a:gd name="connsiteY5" fmla="*/ 282287 h 6858000"/>
                <a:gd name="connsiteX6" fmla="*/ 196850 w 9144000"/>
                <a:gd name="connsiteY6" fmla="*/ 63373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1768 w 9144000"/>
                <a:gd name="connsiteY9" fmla="*/ 192231 h 6858000"/>
                <a:gd name="connsiteX10" fmla="*/ 288637 w 9144000"/>
                <a:gd name="connsiteY10" fmla="*/ 28228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10837 w 9144000"/>
                <a:gd name="connsiteY5" fmla="*/ 117187 h 6858000"/>
                <a:gd name="connsiteX6" fmla="*/ 196850 w 9144000"/>
                <a:gd name="connsiteY6" fmla="*/ 63373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1768 w 9144000"/>
                <a:gd name="connsiteY9" fmla="*/ 192231 h 6858000"/>
                <a:gd name="connsiteX10" fmla="*/ 110837 w 9144000"/>
                <a:gd name="connsiteY10" fmla="*/ 11718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93387 w 9144000"/>
                <a:gd name="connsiteY5" fmla="*/ 212437 h 6858000"/>
                <a:gd name="connsiteX6" fmla="*/ 196850 w 9144000"/>
                <a:gd name="connsiteY6" fmla="*/ 63373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1768 w 9144000"/>
                <a:gd name="connsiteY9" fmla="*/ 192231 h 6858000"/>
                <a:gd name="connsiteX10" fmla="*/ 193387 w 9144000"/>
                <a:gd name="connsiteY10" fmla="*/ 21243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93387 w 9144000"/>
                <a:gd name="connsiteY5" fmla="*/ 212437 h 6858000"/>
                <a:gd name="connsiteX6" fmla="*/ 196850 w 9144000"/>
                <a:gd name="connsiteY6" fmla="*/ 63373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1768 w 9144000"/>
                <a:gd name="connsiteY9" fmla="*/ 192231 h 6858000"/>
                <a:gd name="connsiteX10" fmla="*/ 193387 w 9144000"/>
                <a:gd name="connsiteY10" fmla="*/ 21243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93387 w 9144000"/>
                <a:gd name="connsiteY5" fmla="*/ 212437 h 6858000"/>
                <a:gd name="connsiteX6" fmla="*/ 196850 w 9144000"/>
                <a:gd name="connsiteY6" fmla="*/ 63373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8118 w 9144000"/>
                <a:gd name="connsiteY9" fmla="*/ 204931 h 6858000"/>
                <a:gd name="connsiteX10" fmla="*/ 193387 w 9144000"/>
                <a:gd name="connsiteY10" fmla="*/ 21243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93387 w 9144000"/>
                <a:gd name="connsiteY5" fmla="*/ 212437 h 6858000"/>
                <a:gd name="connsiteX6" fmla="*/ 196850 w 9144000"/>
                <a:gd name="connsiteY6" fmla="*/ 63373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8118 w 9144000"/>
                <a:gd name="connsiteY9" fmla="*/ 204931 h 6858000"/>
                <a:gd name="connsiteX10" fmla="*/ 8566150 w 9144000"/>
                <a:gd name="connsiteY10" fmla="*/ 209551 h 6858000"/>
                <a:gd name="connsiteX11" fmla="*/ 193387 w 9144000"/>
                <a:gd name="connsiteY11" fmla="*/ 212437 h 6858000"/>
                <a:gd name="connsiteX0" fmla="*/ 0 w 9584138"/>
                <a:gd name="connsiteY0" fmla="*/ 25260 h 6883260"/>
                <a:gd name="connsiteX1" fmla="*/ 9144000 w 9584138"/>
                <a:gd name="connsiteY1" fmla="*/ 25260 h 6883260"/>
                <a:gd name="connsiteX2" fmla="*/ 9144000 w 9584138"/>
                <a:gd name="connsiteY2" fmla="*/ 6883260 h 6883260"/>
                <a:gd name="connsiteX3" fmla="*/ 0 w 9584138"/>
                <a:gd name="connsiteY3" fmla="*/ 6883260 h 6883260"/>
                <a:gd name="connsiteX4" fmla="*/ 0 w 9584138"/>
                <a:gd name="connsiteY4" fmla="*/ 25260 h 6883260"/>
                <a:gd name="connsiteX5" fmla="*/ 193387 w 9584138"/>
                <a:gd name="connsiteY5" fmla="*/ 237697 h 6883260"/>
                <a:gd name="connsiteX6" fmla="*/ 196850 w 9584138"/>
                <a:gd name="connsiteY6" fmla="*/ 6362560 h 6883260"/>
                <a:gd name="connsiteX7" fmla="*/ 520700 w 9584138"/>
                <a:gd name="connsiteY7" fmla="*/ 6711810 h 6883260"/>
                <a:gd name="connsiteX8" fmla="*/ 8958695 w 9584138"/>
                <a:gd name="connsiteY8" fmla="*/ 6718737 h 6883260"/>
                <a:gd name="connsiteX9" fmla="*/ 8959850 w 9584138"/>
                <a:gd name="connsiteY9" fmla="*/ 571361 h 6883260"/>
                <a:gd name="connsiteX10" fmla="*/ 8958118 w 9584138"/>
                <a:gd name="connsiteY10" fmla="*/ 230191 h 6883260"/>
                <a:gd name="connsiteX11" fmla="*/ 8566150 w 9584138"/>
                <a:gd name="connsiteY11" fmla="*/ 234811 h 6883260"/>
                <a:gd name="connsiteX12" fmla="*/ 193387 w 9584138"/>
                <a:gd name="connsiteY12" fmla="*/ 237697 h 6883260"/>
                <a:gd name="connsiteX0" fmla="*/ 0 w 9598923"/>
                <a:gd name="connsiteY0" fmla="*/ 23383 h 6881383"/>
                <a:gd name="connsiteX1" fmla="*/ 9144000 w 9598923"/>
                <a:gd name="connsiteY1" fmla="*/ 23383 h 6881383"/>
                <a:gd name="connsiteX2" fmla="*/ 9144000 w 9598923"/>
                <a:gd name="connsiteY2" fmla="*/ 6881383 h 6881383"/>
                <a:gd name="connsiteX3" fmla="*/ 0 w 9598923"/>
                <a:gd name="connsiteY3" fmla="*/ 6881383 h 6881383"/>
                <a:gd name="connsiteX4" fmla="*/ 0 w 9598923"/>
                <a:gd name="connsiteY4" fmla="*/ 23383 h 6881383"/>
                <a:gd name="connsiteX5" fmla="*/ 193387 w 9598923"/>
                <a:gd name="connsiteY5" fmla="*/ 235820 h 6881383"/>
                <a:gd name="connsiteX6" fmla="*/ 196850 w 9598923"/>
                <a:gd name="connsiteY6" fmla="*/ 6360683 h 6881383"/>
                <a:gd name="connsiteX7" fmla="*/ 520700 w 9598923"/>
                <a:gd name="connsiteY7" fmla="*/ 6709933 h 6881383"/>
                <a:gd name="connsiteX8" fmla="*/ 8958695 w 9598923"/>
                <a:gd name="connsiteY8" fmla="*/ 6716860 h 6881383"/>
                <a:gd name="connsiteX9" fmla="*/ 8959850 w 9598923"/>
                <a:gd name="connsiteY9" fmla="*/ 569484 h 6881383"/>
                <a:gd name="connsiteX10" fmla="*/ 8566150 w 9598923"/>
                <a:gd name="connsiteY10" fmla="*/ 232934 h 6881383"/>
                <a:gd name="connsiteX11" fmla="*/ 193387 w 9598923"/>
                <a:gd name="connsiteY11" fmla="*/ 235820 h 6881383"/>
                <a:gd name="connsiteX0" fmla="*/ 0 w 9598923"/>
                <a:gd name="connsiteY0" fmla="*/ 40657 h 6898657"/>
                <a:gd name="connsiteX1" fmla="*/ 9144000 w 9598923"/>
                <a:gd name="connsiteY1" fmla="*/ 40657 h 6898657"/>
                <a:gd name="connsiteX2" fmla="*/ 9144000 w 9598923"/>
                <a:gd name="connsiteY2" fmla="*/ 6898657 h 6898657"/>
                <a:gd name="connsiteX3" fmla="*/ 0 w 9598923"/>
                <a:gd name="connsiteY3" fmla="*/ 6898657 h 6898657"/>
                <a:gd name="connsiteX4" fmla="*/ 0 w 9598923"/>
                <a:gd name="connsiteY4" fmla="*/ 40657 h 6898657"/>
                <a:gd name="connsiteX5" fmla="*/ 193387 w 9598923"/>
                <a:gd name="connsiteY5" fmla="*/ 253094 h 6898657"/>
                <a:gd name="connsiteX6" fmla="*/ 196850 w 9598923"/>
                <a:gd name="connsiteY6" fmla="*/ 6377957 h 6898657"/>
                <a:gd name="connsiteX7" fmla="*/ 520700 w 9598923"/>
                <a:gd name="connsiteY7" fmla="*/ 6727207 h 6898657"/>
                <a:gd name="connsiteX8" fmla="*/ 8958695 w 9598923"/>
                <a:gd name="connsiteY8" fmla="*/ 6734134 h 6898657"/>
                <a:gd name="connsiteX9" fmla="*/ 8959850 w 9598923"/>
                <a:gd name="connsiteY9" fmla="*/ 586758 h 6898657"/>
                <a:gd name="connsiteX10" fmla="*/ 8566150 w 9598923"/>
                <a:gd name="connsiteY10" fmla="*/ 250208 h 6898657"/>
                <a:gd name="connsiteX11" fmla="*/ 193387 w 9598923"/>
                <a:gd name="connsiteY11" fmla="*/ 253094 h 6898657"/>
                <a:gd name="connsiteX0" fmla="*/ 0 w 9598923"/>
                <a:gd name="connsiteY0" fmla="*/ 40657 h 6898657"/>
                <a:gd name="connsiteX1" fmla="*/ 9144000 w 9598923"/>
                <a:gd name="connsiteY1" fmla="*/ 40657 h 6898657"/>
                <a:gd name="connsiteX2" fmla="*/ 9144000 w 9598923"/>
                <a:gd name="connsiteY2" fmla="*/ 6898657 h 6898657"/>
                <a:gd name="connsiteX3" fmla="*/ 0 w 9598923"/>
                <a:gd name="connsiteY3" fmla="*/ 6898657 h 6898657"/>
                <a:gd name="connsiteX4" fmla="*/ 0 w 9598923"/>
                <a:gd name="connsiteY4" fmla="*/ 40657 h 6898657"/>
                <a:gd name="connsiteX5" fmla="*/ 193387 w 9598923"/>
                <a:gd name="connsiteY5" fmla="*/ 253094 h 6898657"/>
                <a:gd name="connsiteX6" fmla="*/ 196850 w 9598923"/>
                <a:gd name="connsiteY6" fmla="*/ 6377957 h 6898657"/>
                <a:gd name="connsiteX7" fmla="*/ 520700 w 9598923"/>
                <a:gd name="connsiteY7" fmla="*/ 6727207 h 6898657"/>
                <a:gd name="connsiteX8" fmla="*/ 8958695 w 9598923"/>
                <a:gd name="connsiteY8" fmla="*/ 6734134 h 6898657"/>
                <a:gd name="connsiteX9" fmla="*/ 8959850 w 9598923"/>
                <a:gd name="connsiteY9" fmla="*/ 586758 h 6898657"/>
                <a:gd name="connsiteX10" fmla="*/ 8566150 w 9598923"/>
                <a:gd name="connsiteY10" fmla="*/ 250208 h 6898657"/>
                <a:gd name="connsiteX11" fmla="*/ 193387 w 9598923"/>
                <a:gd name="connsiteY11" fmla="*/ 253094 h 6898657"/>
                <a:gd name="connsiteX0" fmla="*/ 0 w 9598923"/>
                <a:gd name="connsiteY0" fmla="*/ 40657 h 6898657"/>
                <a:gd name="connsiteX1" fmla="*/ 9144000 w 9598923"/>
                <a:gd name="connsiteY1" fmla="*/ 40657 h 6898657"/>
                <a:gd name="connsiteX2" fmla="*/ 9144000 w 9598923"/>
                <a:gd name="connsiteY2" fmla="*/ 6898657 h 6898657"/>
                <a:gd name="connsiteX3" fmla="*/ 0 w 9598923"/>
                <a:gd name="connsiteY3" fmla="*/ 6898657 h 6898657"/>
                <a:gd name="connsiteX4" fmla="*/ 0 w 9598923"/>
                <a:gd name="connsiteY4" fmla="*/ 40657 h 6898657"/>
                <a:gd name="connsiteX5" fmla="*/ 193387 w 9598923"/>
                <a:gd name="connsiteY5" fmla="*/ 253094 h 6898657"/>
                <a:gd name="connsiteX6" fmla="*/ 196850 w 9598923"/>
                <a:gd name="connsiteY6" fmla="*/ 6377957 h 6898657"/>
                <a:gd name="connsiteX7" fmla="*/ 520700 w 9598923"/>
                <a:gd name="connsiteY7" fmla="*/ 6727207 h 6898657"/>
                <a:gd name="connsiteX8" fmla="*/ 8958695 w 9598923"/>
                <a:gd name="connsiteY8" fmla="*/ 6734134 h 6898657"/>
                <a:gd name="connsiteX9" fmla="*/ 8959850 w 9598923"/>
                <a:gd name="connsiteY9" fmla="*/ 586758 h 6898657"/>
                <a:gd name="connsiteX10" fmla="*/ 8566150 w 9598923"/>
                <a:gd name="connsiteY10" fmla="*/ 250208 h 6898657"/>
                <a:gd name="connsiteX11" fmla="*/ 193387 w 9598923"/>
                <a:gd name="connsiteY11" fmla="*/ 253094 h 6898657"/>
                <a:gd name="connsiteX0" fmla="*/ 0 w 9584544"/>
                <a:gd name="connsiteY0" fmla="*/ 41456 h 6899456"/>
                <a:gd name="connsiteX1" fmla="*/ 9144000 w 9584544"/>
                <a:gd name="connsiteY1" fmla="*/ 41456 h 6899456"/>
                <a:gd name="connsiteX2" fmla="*/ 9144000 w 9584544"/>
                <a:gd name="connsiteY2" fmla="*/ 6899456 h 6899456"/>
                <a:gd name="connsiteX3" fmla="*/ 0 w 9584544"/>
                <a:gd name="connsiteY3" fmla="*/ 6899456 h 6899456"/>
                <a:gd name="connsiteX4" fmla="*/ 0 w 9584544"/>
                <a:gd name="connsiteY4" fmla="*/ 41456 h 6899456"/>
                <a:gd name="connsiteX5" fmla="*/ 193387 w 9584544"/>
                <a:gd name="connsiteY5" fmla="*/ 253893 h 6899456"/>
                <a:gd name="connsiteX6" fmla="*/ 196850 w 9584544"/>
                <a:gd name="connsiteY6" fmla="*/ 6378756 h 6899456"/>
                <a:gd name="connsiteX7" fmla="*/ 520700 w 9584544"/>
                <a:gd name="connsiteY7" fmla="*/ 6728006 h 6899456"/>
                <a:gd name="connsiteX8" fmla="*/ 8958695 w 9584544"/>
                <a:gd name="connsiteY8" fmla="*/ 6734933 h 6899456"/>
                <a:gd name="connsiteX9" fmla="*/ 8959850 w 9584544"/>
                <a:gd name="connsiteY9" fmla="*/ 587557 h 6899456"/>
                <a:gd name="connsiteX10" fmla="*/ 8566150 w 9584544"/>
                <a:gd name="connsiteY10" fmla="*/ 251007 h 6899456"/>
                <a:gd name="connsiteX11" fmla="*/ 193387 w 9584544"/>
                <a:gd name="connsiteY11" fmla="*/ 253893 h 6899456"/>
                <a:gd name="connsiteX0" fmla="*/ 0 w 9582897"/>
                <a:gd name="connsiteY0" fmla="*/ 0 h 6858000"/>
                <a:gd name="connsiteX1" fmla="*/ 9144000 w 9582897"/>
                <a:gd name="connsiteY1" fmla="*/ 0 h 6858000"/>
                <a:gd name="connsiteX2" fmla="*/ 9144000 w 9582897"/>
                <a:gd name="connsiteY2" fmla="*/ 6858000 h 6858000"/>
                <a:gd name="connsiteX3" fmla="*/ 0 w 9582897"/>
                <a:gd name="connsiteY3" fmla="*/ 6858000 h 6858000"/>
                <a:gd name="connsiteX4" fmla="*/ 0 w 9582897"/>
                <a:gd name="connsiteY4" fmla="*/ 0 h 6858000"/>
                <a:gd name="connsiteX5" fmla="*/ 193387 w 9582897"/>
                <a:gd name="connsiteY5" fmla="*/ 212437 h 6858000"/>
                <a:gd name="connsiteX6" fmla="*/ 196850 w 9582897"/>
                <a:gd name="connsiteY6" fmla="*/ 6337300 h 6858000"/>
                <a:gd name="connsiteX7" fmla="*/ 520700 w 9582897"/>
                <a:gd name="connsiteY7" fmla="*/ 6686550 h 6858000"/>
                <a:gd name="connsiteX8" fmla="*/ 8958695 w 9582897"/>
                <a:gd name="connsiteY8" fmla="*/ 6693477 h 6858000"/>
                <a:gd name="connsiteX9" fmla="*/ 8959850 w 9582897"/>
                <a:gd name="connsiteY9" fmla="*/ 546101 h 6858000"/>
                <a:gd name="connsiteX10" fmla="*/ 8566150 w 9582897"/>
                <a:gd name="connsiteY10" fmla="*/ 209551 h 6858000"/>
                <a:gd name="connsiteX11" fmla="*/ 193387 w 9582897"/>
                <a:gd name="connsiteY11" fmla="*/ 212437 h 6858000"/>
                <a:gd name="connsiteX0" fmla="*/ 0 w 9584308"/>
                <a:gd name="connsiteY0" fmla="*/ 0 h 6858000"/>
                <a:gd name="connsiteX1" fmla="*/ 9144000 w 9584308"/>
                <a:gd name="connsiteY1" fmla="*/ 0 h 6858000"/>
                <a:gd name="connsiteX2" fmla="*/ 9144000 w 9584308"/>
                <a:gd name="connsiteY2" fmla="*/ 6858000 h 6858000"/>
                <a:gd name="connsiteX3" fmla="*/ 0 w 9584308"/>
                <a:gd name="connsiteY3" fmla="*/ 6858000 h 6858000"/>
                <a:gd name="connsiteX4" fmla="*/ 0 w 9584308"/>
                <a:gd name="connsiteY4" fmla="*/ 0 h 6858000"/>
                <a:gd name="connsiteX5" fmla="*/ 193387 w 9584308"/>
                <a:gd name="connsiteY5" fmla="*/ 212437 h 6858000"/>
                <a:gd name="connsiteX6" fmla="*/ 196850 w 9584308"/>
                <a:gd name="connsiteY6" fmla="*/ 6337300 h 6858000"/>
                <a:gd name="connsiteX7" fmla="*/ 520700 w 9584308"/>
                <a:gd name="connsiteY7" fmla="*/ 6686550 h 6858000"/>
                <a:gd name="connsiteX8" fmla="*/ 8958695 w 9584308"/>
                <a:gd name="connsiteY8" fmla="*/ 6693477 h 6858000"/>
                <a:gd name="connsiteX9" fmla="*/ 8959850 w 9584308"/>
                <a:gd name="connsiteY9" fmla="*/ 546101 h 6858000"/>
                <a:gd name="connsiteX10" fmla="*/ 8566150 w 9584308"/>
                <a:gd name="connsiteY10" fmla="*/ 209551 h 6858000"/>
                <a:gd name="connsiteX11" fmla="*/ 193387 w 9584308"/>
                <a:gd name="connsiteY11" fmla="*/ 21243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93387 w 9144000"/>
                <a:gd name="connsiteY5" fmla="*/ 212437 h 6858000"/>
                <a:gd name="connsiteX6" fmla="*/ 196850 w 9144000"/>
                <a:gd name="connsiteY6" fmla="*/ 63373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9850 w 9144000"/>
                <a:gd name="connsiteY9" fmla="*/ 546101 h 6858000"/>
                <a:gd name="connsiteX10" fmla="*/ 8566150 w 9144000"/>
                <a:gd name="connsiteY10" fmla="*/ 209551 h 6858000"/>
                <a:gd name="connsiteX11" fmla="*/ 193387 w 9144000"/>
                <a:gd name="connsiteY11" fmla="*/ 21243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93387 w 9144000"/>
                <a:gd name="connsiteY5" fmla="*/ 212437 h 6858000"/>
                <a:gd name="connsiteX6" fmla="*/ 196850 w 9144000"/>
                <a:gd name="connsiteY6" fmla="*/ 63373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9850 w 9144000"/>
                <a:gd name="connsiteY9" fmla="*/ 546101 h 6858000"/>
                <a:gd name="connsiteX10" fmla="*/ 8566150 w 9144000"/>
                <a:gd name="connsiteY10" fmla="*/ 209551 h 6858000"/>
                <a:gd name="connsiteX11" fmla="*/ 193387 w 9144000"/>
                <a:gd name="connsiteY11" fmla="*/ 21243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93387 w 9144000"/>
                <a:gd name="connsiteY5" fmla="*/ 212437 h 6858000"/>
                <a:gd name="connsiteX6" fmla="*/ 196850 w 9144000"/>
                <a:gd name="connsiteY6" fmla="*/ 63373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9850 w 9144000"/>
                <a:gd name="connsiteY9" fmla="*/ 546101 h 6858000"/>
                <a:gd name="connsiteX10" fmla="*/ 8566150 w 9144000"/>
                <a:gd name="connsiteY10" fmla="*/ 209551 h 6858000"/>
                <a:gd name="connsiteX11" fmla="*/ 193387 w 9144000"/>
                <a:gd name="connsiteY11" fmla="*/ 21243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93387 w 9144000"/>
                <a:gd name="connsiteY5" fmla="*/ 212437 h 6858000"/>
                <a:gd name="connsiteX6" fmla="*/ 196850 w 9144000"/>
                <a:gd name="connsiteY6" fmla="*/ 63373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9850 w 9144000"/>
                <a:gd name="connsiteY9" fmla="*/ 546101 h 6858000"/>
                <a:gd name="connsiteX10" fmla="*/ 8566150 w 9144000"/>
                <a:gd name="connsiteY10" fmla="*/ 209551 h 6858000"/>
                <a:gd name="connsiteX11" fmla="*/ 193387 w 9144000"/>
                <a:gd name="connsiteY11" fmla="*/ 21243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93387 w 9144000"/>
                <a:gd name="connsiteY5" fmla="*/ 212437 h 6858000"/>
                <a:gd name="connsiteX6" fmla="*/ 196850 w 9144000"/>
                <a:gd name="connsiteY6" fmla="*/ 63373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9850 w 9144000"/>
                <a:gd name="connsiteY9" fmla="*/ 546101 h 6858000"/>
                <a:gd name="connsiteX10" fmla="*/ 8566150 w 9144000"/>
                <a:gd name="connsiteY10" fmla="*/ 209551 h 6858000"/>
                <a:gd name="connsiteX11" fmla="*/ 193387 w 9144000"/>
                <a:gd name="connsiteY11" fmla="*/ 21243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93387 w 9144000"/>
                <a:gd name="connsiteY5" fmla="*/ 212437 h 6858000"/>
                <a:gd name="connsiteX6" fmla="*/ 196850 w 9144000"/>
                <a:gd name="connsiteY6" fmla="*/ 63373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9850 w 9144000"/>
                <a:gd name="connsiteY9" fmla="*/ 546101 h 6858000"/>
                <a:gd name="connsiteX10" fmla="*/ 8566150 w 9144000"/>
                <a:gd name="connsiteY10" fmla="*/ 209551 h 6858000"/>
                <a:gd name="connsiteX11" fmla="*/ 193387 w 9144000"/>
                <a:gd name="connsiteY11" fmla="*/ 21243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93387 w 9144000"/>
                <a:gd name="connsiteY5" fmla="*/ 212437 h 6858000"/>
                <a:gd name="connsiteX6" fmla="*/ 196850 w 9144000"/>
                <a:gd name="connsiteY6" fmla="*/ 63373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9850 w 9144000"/>
                <a:gd name="connsiteY9" fmla="*/ 546101 h 6858000"/>
                <a:gd name="connsiteX10" fmla="*/ 8566150 w 9144000"/>
                <a:gd name="connsiteY10" fmla="*/ 209551 h 6858000"/>
                <a:gd name="connsiteX11" fmla="*/ 193387 w 9144000"/>
                <a:gd name="connsiteY11" fmla="*/ 21243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93387 w 9144000"/>
                <a:gd name="connsiteY5" fmla="*/ 212437 h 6858000"/>
                <a:gd name="connsiteX6" fmla="*/ 196850 w 9144000"/>
                <a:gd name="connsiteY6" fmla="*/ 63373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9850 w 9144000"/>
                <a:gd name="connsiteY9" fmla="*/ 546101 h 6858000"/>
                <a:gd name="connsiteX10" fmla="*/ 8566150 w 9144000"/>
                <a:gd name="connsiteY10" fmla="*/ 209551 h 6858000"/>
                <a:gd name="connsiteX11" fmla="*/ 193387 w 9144000"/>
                <a:gd name="connsiteY11" fmla="*/ 21243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93387 w 9144000"/>
                <a:gd name="connsiteY5" fmla="*/ 212437 h 6858000"/>
                <a:gd name="connsiteX6" fmla="*/ 196850 w 9144000"/>
                <a:gd name="connsiteY6" fmla="*/ 63373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9850 w 9144000"/>
                <a:gd name="connsiteY9" fmla="*/ 546101 h 6858000"/>
                <a:gd name="connsiteX10" fmla="*/ 8566150 w 9144000"/>
                <a:gd name="connsiteY10" fmla="*/ 209551 h 6858000"/>
                <a:gd name="connsiteX11" fmla="*/ 193387 w 9144000"/>
                <a:gd name="connsiteY11" fmla="*/ 21243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93387 w 9144000"/>
                <a:gd name="connsiteY5" fmla="*/ 212437 h 6858000"/>
                <a:gd name="connsiteX6" fmla="*/ 196850 w 9144000"/>
                <a:gd name="connsiteY6" fmla="*/ 63373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9850 w 9144000"/>
                <a:gd name="connsiteY9" fmla="*/ 546101 h 6858000"/>
                <a:gd name="connsiteX10" fmla="*/ 8566150 w 9144000"/>
                <a:gd name="connsiteY10" fmla="*/ 209551 h 6858000"/>
                <a:gd name="connsiteX11" fmla="*/ 193387 w 9144000"/>
                <a:gd name="connsiteY11" fmla="*/ 21243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96850 w 9144000"/>
                <a:gd name="connsiteY6" fmla="*/ 63373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9850 w 9144000"/>
                <a:gd name="connsiteY9" fmla="*/ 546101 h 6858000"/>
                <a:gd name="connsiteX10" fmla="*/ 8566150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54969 w 9144000"/>
                <a:gd name="connsiteY6" fmla="*/ 6365203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9850 w 9144000"/>
                <a:gd name="connsiteY9" fmla="*/ 546101 h 6858000"/>
                <a:gd name="connsiteX10" fmla="*/ 8566150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54969 w 9144000"/>
                <a:gd name="connsiteY6" fmla="*/ 6318697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9850 w 9144000"/>
                <a:gd name="connsiteY9" fmla="*/ 546101 h 6858000"/>
                <a:gd name="connsiteX10" fmla="*/ 8566150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54969 w 9144000"/>
                <a:gd name="connsiteY6" fmla="*/ 6272192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9850 w 9144000"/>
                <a:gd name="connsiteY9" fmla="*/ 546101 h 6858000"/>
                <a:gd name="connsiteX10" fmla="*/ 8566150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54969 w 9144000"/>
                <a:gd name="connsiteY6" fmla="*/ 6272192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9850 w 9144000"/>
                <a:gd name="connsiteY9" fmla="*/ 546101 h 6858000"/>
                <a:gd name="connsiteX10" fmla="*/ 8566150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54969 w 9144000"/>
                <a:gd name="connsiteY6" fmla="*/ 6272192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9850 w 9144000"/>
                <a:gd name="connsiteY9" fmla="*/ 546101 h 6858000"/>
                <a:gd name="connsiteX10" fmla="*/ 8566150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54969 w 9144000"/>
                <a:gd name="connsiteY6" fmla="*/ 6272192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9850 w 9144000"/>
                <a:gd name="connsiteY9" fmla="*/ 546101 h 6858000"/>
                <a:gd name="connsiteX10" fmla="*/ 8566150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75909 w 9144000"/>
                <a:gd name="connsiteY6" fmla="*/ 6281493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9850 w 9144000"/>
                <a:gd name="connsiteY9" fmla="*/ 546101 h 6858000"/>
                <a:gd name="connsiteX10" fmla="*/ 8566150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75909 w 9144000"/>
                <a:gd name="connsiteY6" fmla="*/ 6281493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9850 w 9144000"/>
                <a:gd name="connsiteY9" fmla="*/ 546101 h 6858000"/>
                <a:gd name="connsiteX10" fmla="*/ 8566150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82889 w 9144000"/>
                <a:gd name="connsiteY6" fmla="*/ 6300095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9850 w 9144000"/>
                <a:gd name="connsiteY9" fmla="*/ 546101 h 6858000"/>
                <a:gd name="connsiteX10" fmla="*/ 8566150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82889 w 9144000"/>
                <a:gd name="connsiteY6" fmla="*/ 6300095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9850 w 9144000"/>
                <a:gd name="connsiteY9" fmla="*/ 676319 h 6858000"/>
                <a:gd name="connsiteX10" fmla="*/ 8566150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82889 w 9144000"/>
                <a:gd name="connsiteY6" fmla="*/ 6300095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94751 w 9144000"/>
                <a:gd name="connsiteY9" fmla="*/ 676319 h 6858000"/>
                <a:gd name="connsiteX10" fmla="*/ 8566150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82889 w 9144000"/>
                <a:gd name="connsiteY6" fmla="*/ 6300095 h 6858000"/>
                <a:gd name="connsiteX7" fmla="*/ 520700 w 9144000"/>
                <a:gd name="connsiteY7" fmla="*/ 6686550 h 6858000"/>
                <a:gd name="connsiteX8" fmla="*/ 8986615 w 9144000"/>
                <a:gd name="connsiteY8" fmla="*/ 6684177 h 6858000"/>
                <a:gd name="connsiteX9" fmla="*/ 8994751 w 9144000"/>
                <a:gd name="connsiteY9" fmla="*/ 676319 h 6858000"/>
                <a:gd name="connsiteX10" fmla="*/ 8566150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82889 w 9144000"/>
                <a:gd name="connsiteY6" fmla="*/ 6300095 h 6858000"/>
                <a:gd name="connsiteX7" fmla="*/ 520700 w 9144000"/>
                <a:gd name="connsiteY7" fmla="*/ 6686550 h 6858000"/>
                <a:gd name="connsiteX8" fmla="*/ 8986615 w 9144000"/>
                <a:gd name="connsiteY8" fmla="*/ 6684177 h 6858000"/>
                <a:gd name="connsiteX9" fmla="*/ 8994751 w 9144000"/>
                <a:gd name="connsiteY9" fmla="*/ 676319 h 6858000"/>
                <a:gd name="connsiteX10" fmla="*/ 8566150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82889 w 9144000"/>
                <a:gd name="connsiteY6" fmla="*/ 6300095 h 6858000"/>
                <a:gd name="connsiteX7" fmla="*/ 520700 w 9144000"/>
                <a:gd name="connsiteY7" fmla="*/ 6686550 h 6858000"/>
                <a:gd name="connsiteX8" fmla="*/ 8986615 w 9144000"/>
                <a:gd name="connsiteY8" fmla="*/ 6684177 h 6858000"/>
                <a:gd name="connsiteX9" fmla="*/ 8994751 w 9144000"/>
                <a:gd name="connsiteY9" fmla="*/ 676319 h 6858000"/>
                <a:gd name="connsiteX10" fmla="*/ 8600269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82889 w 9144000"/>
                <a:gd name="connsiteY6" fmla="*/ 6300095 h 6858000"/>
                <a:gd name="connsiteX7" fmla="*/ 520700 w 9144000"/>
                <a:gd name="connsiteY7" fmla="*/ 6658647 h 6858000"/>
                <a:gd name="connsiteX8" fmla="*/ 8986615 w 9144000"/>
                <a:gd name="connsiteY8" fmla="*/ 6684177 h 6858000"/>
                <a:gd name="connsiteX9" fmla="*/ 8994751 w 9144000"/>
                <a:gd name="connsiteY9" fmla="*/ 676319 h 6858000"/>
                <a:gd name="connsiteX10" fmla="*/ 8600269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82889 w 9144000"/>
                <a:gd name="connsiteY6" fmla="*/ 6300095 h 6858000"/>
                <a:gd name="connsiteX7" fmla="*/ 520700 w 9144000"/>
                <a:gd name="connsiteY7" fmla="*/ 6658647 h 6858000"/>
                <a:gd name="connsiteX8" fmla="*/ 8986615 w 9144000"/>
                <a:gd name="connsiteY8" fmla="*/ 6637671 h 6858000"/>
                <a:gd name="connsiteX9" fmla="*/ 8994751 w 9144000"/>
                <a:gd name="connsiteY9" fmla="*/ 676319 h 6858000"/>
                <a:gd name="connsiteX10" fmla="*/ 8600269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68929 w 9144000"/>
                <a:gd name="connsiteY6" fmla="*/ 6141975 h 6858000"/>
                <a:gd name="connsiteX7" fmla="*/ 520700 w 9144000"/>
                <a:gd name="connsiteY7" fmla="*/ 6658647 h 6858000"/>
                <a:gd name="connsiteX8" fmla="*/ 8986615 w 9144000"/>
                <a:gd name="connsiteY8" fmla="*/ 6637671 h 6858000"/>
                <a:gd name="connsiteX9" fmla="*/ 8994751 w 9144000"/>
                <a:gd name="connsiteY9" fmla="*/ 676319 h 6858000"/>
                <a:gd name="connsiteX10" fmla="*/ 8600269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68929 w 9144000"/>
                <a:gd name="connsiteY6" fmla="*/ 6039662 h 6858000"/>
                <a:gd name="connsiteX7" fmla="*/ 520700 w 9144000"/>
                <a:gd name="connsiteY7" fmla="*/ 6658647 h 6858000"/>
                <a:gd name="connsiteX8" fmla="*/ 8986615 w 9144000"/>
                <a:gd name="connsiteY8" fmla="*/ 6637671 h 6858000"/>
                <a:gd name="connsiteX9" fmla="*/ 8994751 w 9144000"/>
                <a:gd name="connsiteY9" fmla="*/ 676319 h 6858000"/>
                <a:gd name="connsiteX10" fmla="*/ 8600269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68929 w 9144000"/>
                <a:gd name="connsiteY6" fmla="*/ 6039662 h 6858000"/>
                <a:gd name="connsiteX7" fmla="*/ 520700 w 9144000"/>
                <a:gd name="connsiteY7" fmla="*/ 6658647 h 6858000"/>
                <a:gd name="connsiteX8" fmla="*/ 8986615 w 9144000"/>
                <a:gd name="connsiteY8" fmla="*/ 6637671 h 6858000"/>
                <a:gd name="connsiteX9" fmla="*/ 8994751 w 9144000"/>
                <a:gd name="connsiteY9" fmla="*/ 676319 h 6858000"/>
                <a:gd name="connsiteX10" fmla="*/ 8600269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68929 w 9144000"/>
                <a:gd name="connsiteY6" fmla="*/ 6039662 h 6858000"/>
                <a:gd name="connsiteX7" fmla="*/ 520700 w 9144000"/>
                <a:gd name="connsiteY7" fmla="*/ 6658647 h 6858000"/>
                <a:gd name="connsiteX8" fmla="*/ 8986615 w 9144000"/>
                <a:gd name="connsiteY8" fmla="*/ 6637671 h 6858000"/>
                <a:gd name="connsiteX9" fmla="*/ 8994751 w 9144000"/>
                <a:gd name="connsiteY9" fmla="*/ 676319 h 6858000"/>
                <a:gd name="connsiteX10" fmla="*/ 8600269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68929 w 9144000"/>
                <a:gd name="connsiteY6" fmla="*/ 6039662 h 6858000"/>
                <a:gd name="connsiteX7" fmla="*/ 520700 w 9144000"/>
                <a:gd name="connsiteY7" fmla="*/ 6658647 h 6858000"/>
                <a:gd name="connsiteX8" fmla="*/ 8986615 w 9144000"/>
                <a:gd name="connsiteY8" fmla="*/ 6637671 h 6858000"/>
                <a:gd name="connsiteX9" fmla="*/ 8994751 w 9144000"/>
                <a:gd name="connsiteY9" fmla="*/ 676319 h 6858000"/>
                <a:gd name="connsiteX10" fmla="*/ 8600269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68929 w 9144000"/>
                <a:gd name="connsiteY6" fmla="*/ 6039662 h 6858000"/>
                <a:gd name="connsiteX7" fmla="*/ 520700 w 9144000"/>
                <a:gd name="connsiteY7" fmla="*/ 6658647 h 6858000"/>
                <a:gd name="connsiteX8" fmla="*/ 8986615 w 9144000"/>
                <a:gd name="connsiteY8" fmla="*/ 6637671 h 6858000"/>
                <a:gd name="connsiteX9" fmla="*/ 8994751 w 9144000"/>
                <a:gd name="connsiteY9" fmla="*/ 676319 h 6858000"/>
                <a:gd name="connsiteX10" fmla="*/ 8600269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68929 w 9144000"/>
                <a:gd name="connsiteY6" fmla="*/ 6039662 h 6858000"/>
                <a:gd name="connsiteX7" fmla="*/ 520700 w 9144000"/>
                <a:gd name="connsiteY7" fmla="*/ 6658647 h 6858000"/>
                <a:gd name="connsiteX8" fmla="*/ 8986615 w 9144000"/>
                <a:gd name="connsiteY8" fmla="*/ 6637671 h 6858000"/>
                <a:gd name="connsiteX9" fmla="*/ 8994751 w 9144000"/>
                <a:gd name="connsiteY9" fmla="*/ 676319 h 6858000"/>
                <a:gd name="connsiteX10" fmla="*/ 8600269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68929 w 9144000"/>
                <a:gd name="connsiteY6" fmla="*/ 6039662 h 6858000"/>
                <a:gd name="connsiteX7" fmla="*/ 520700 w 9144000"/>
                <a:gd name="connsiteY7" fmla="*/ 6658647 h 6858000"/>
                <a:gd name="connsiteX8" fmla="*/ 8986615 w 9144000"/>
                <a:gd name="connsiteY8" fmla="*/ 6637671 h 6858000"/>
                <a:gd name="connsiteX9" fmla="*/ 8994751 w 9144000"/>
                <a:gd name="connsiteY9" fmla="*/ 676319 h 6858000"/>
                <a:gd name="connsiteX10" fmla="*/ 8600269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68929 w 9144000"/>
                <a:gd name="connsiteY6" fmla="*/ 6039662 h 6858000"/>
                <a:gd name="connsiteX7" fmla="*/ 520700 w 9144000"/>
                <a:gd name="connsiteY7" fmla="*/ 6658647 h 6858000"/>
                <a:gd name="connsiteX8" fmla="*/ 8986615 w 9144000"/>
                <a:gd name="connsiteY8" fmla="*/ 6637671 h 6858000"/>
                <a:gd name="connsiteX9" fmla="*/ 8994751 w 9144000"/>
                <a:gd name="connsiteY9" fmla="*/ 676319 h 6858000"/>
                <a:gd name="connsiteX10" fmla="*/ 8600269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68929 w 9144000"/>
                <a:gd name="connsiteY6" fmla="*/ 6039662 h 6858000"/>
                <a:gd name="connsiteX7" fmla="*/ 520700 w 9144000"/>
                <a:gd name="connsiteY7" fmla="*/ 6658647 h 6858000"/>
                <a:gd name="connsiteX8" fmla="*/ 8986615 w 9144000"/>
                <a:gd name="connsiteY8" fmla="*/ 6637671 h 6858000"/>
                <a:gd name="connsiteX9" fmla="*/ 8994751 w 9144000"/>
                <a:gd name="connsiteY9" fmla="*/ 676319 h 6858000"/>
                <a:gd name="connsiteX10" fmla="*/ 8600269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68929 w 9144000"/>
                <a:gd name="connsiteY6" fmla="*/ 6039662 h 6858000"/>
                <a:gd name="connsiteX7" fmla="*/ 520700 w 9144000"/>
                <a:gd name="connsiteY7" fmla="*/ 6658647 h 6858000"/>
                <a:gd name="connsiteX8" fmla="*/ 8986615 w 9144000"/>
                <a:gd name="connsiteY8" fmla="*/ 6637671 h 6858000"/>
                <a:gd name="connsiteX9" fmla="*/ 8994751 w 9144000"/>
                <a:gd name="connsiteY9" fmla="*/ 676319 h 6858000"/>
                <a:gd name="connsiteX10" fmla="*/ 8600269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68929 w 9144000"/>
                <a:gd name="connsiteY6" fmla="*/ 6039662 h 6858000"/>
                <a:gd name="connsiteX7" fmla="*/ 520700 w 9144000"/>
                <a:gd name="connsiteY7" fmla="*/ 6658647 h 6858000"/>
                <a:gd name="connsiteX8" fmla="*/ 8986615 w 9144000"/>
                <a:gd name="connsiteY8" fmla="*/ 6637671 h 6858000"/>
                <a:gd name="connsiteX9" fmla="*/ 8994751 w 9144000"/>
                <a:gd name="connsiteY9" fmla="*/ 676319 h 6858000"/>
                <a:gd name="connsiteX10" fmla="*/ 8600269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68929 w 9144000"/>
                <a:gd name="connsiteY6" fmla="*/ 6039662 h 6858000"/>
                <a:gd name="connsiteX7" fmla="*/ 604462 w 9144000"/>
                <a:gd name="connsiteY7" fmla="*/ 6649346 h 6858000"/>
                <a:gd name="connsiteX8" fmla="*/ 8986615 w 9144000"/>
                <a:gd name="connsiteY8" fmla="*/ 6637671 h 6858000"/>
                <a:gd name="connsiteX9" fmla="*/ 8994751 w 9144000"/>
                <a:gd name="connsiteY9" fmla="*/ 676319 h 6858000"/>
                <a:gd name="connsiteX10" fmla="*/ 8600269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68929 w 9144000"/>
                <a:gd name="connsiteY6" fmla="*/ 6039662 h 6858000"/>
                <a:gd name="connsiteX7" fmla="*/ 604462 w 9144000"/>
                <a:gd name="connsiteY7" fmla="*/ 6649346 h 6858000"/>
                <a:gd name="connsiteX8" fmla="*/ 8986615 w 9144000"/>
                <a:gd name="connsiteY8" fmla="*/ 6637671 h 6858000"/>
                <a:gd name="connsiteX9" fmla="*/ 8994751 w 9144000"/>
                <a:gd name="connsiteY9" fmla="*/ 676319 h 6858000"/>
                <a:gd name="connsiteX10" fmla="*/ 8600269 w 9144000"/>
                <a:gd name="connsiteY10" fmla="*/ 209551 h 6858000"/>
                <a:gd name="connsiteX11" fmla="*/ 158487 w 9144000"/>
                <a:gd name="connsiteY11" fmla="*/ 203136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144000" h="6858000">
                  <a:moveTo>
                    <a:pt x="0" y="0"/>
                  </a:moveTo>
                  <a:lnTo>
                    <a:pt x="9144000" y="0"/>
                  </a:lnTo>
                  <a:lnTo>
                    <a:pt x="914400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  <a:moveTo>
                    <a:pt x="158487" y="203136"/>
                  </a:moveTo>
                  <a:cubicBezTo>
                    <a:pt x="178595" y="1288986"/>
                    <a:pt x="168929" y="4894477"/>
                    <a:pt x="168929" y="6039662"/>
                  </a:cubicBezTo>
                  <a:cubicBezTo>
                    <a:pt x="177544" y="6466666"/>
                    <a:pt x="318371" y="6642064"/>
                    <a:pt x="604462" y="6649346"/>
                  </a:cubicBezTo>
                  <a:lnTo>
                    <a:pt x="8986615" y="6637671"/>
                  </a:lnTo>
                  <a:cubicBezTo>
                    <a:pt x="8983440" y="6298898"/>
                    <a:pt x="8997677" y="937557"/>
                    <a:pt x="8994751" y="676319"/>
                  </a:cubicBezTo>
                  <a:cubicBezTo>
                    <a:pt x="8992579" y="482441"/>
                    <a:pt x="8816746" y="208012"/>
                    <a:pt x="8600269" y="209551"/>
                  </a:cubicBezTo>
                  <a:lnTo>
                    <a:pt x="158487" y="2031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r-FR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a-DK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03455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6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6" name="Pladsholder til tekst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r>
              <a:rPr lang="da-DK" dirty="0" smtClean="0"/>
              <a:t>Der identificeres muligheder og  afhængigheder</a:t>
            </a:r>
          </a:p>
          <a:p>
            <a:r>
              <a:rPr lang="da-DK" dirty="0" smtClean="0"/>
              <a:t>Der prioriteres mellem indsatser</a:t>
            </a:r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Opbygning af viden og indsigt</a:t>
            </a:r>
            <a:endParaRPr lang="da-DK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954" y="1009406"/>
            <a:ext cx="3643022" cy="2045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338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0" y="-123825"/>
            <a:ext cx="9496425" cy="56673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Pladsholder til indhold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350" y="-4278"/>
            <a:ext cx="7061860" cy="5188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ladsholder til sidefod 3"/>
          <p:cNvSpPr>
            <a:spLocks noGrp="1"/>
          </p:cNvSpPr>
          <p:nvPr>
            <p:ph type="ftr" sz="quarter" idx="3"/>
          </p:nvPr>
        </p:nvSpPr>
        <p:spPr>
          <a:xfrm>
            <a:off x="602886" y="4800050"/>
            <a:ext cx="2895600" cy="273844"/>
          </a:xfrm>
        </p:spPr>
        <p:txBody>
          <a:bodyPr/>
          <a:lstStyle/>
          <a:p>
            <a:r>
              <a:rPr lang="da-DK" dirty="0" smtClean="0"/>
              <a:t>1Stroke d. 7. November 2017</a:t>
            </a:r>
            <a:endParaRPr lang="da-DK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8443">
            <a:off x="297508" y="2169275"/>
            <a:ext cx="3783929" cy="2854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uppe 9"/>
          <p:cNvGrpSpPr/>
          <p:nvPr/>
        </p:nvGrpSpPr>
        <p:grpSpPr>
          <a:xfrm>
            <a:off x="-458513" y="-93657"/>
            <a:ext cx="4080509" cy="870346"/>
            <a:chOff x="3918346" y="1596826"/>
            <a:chExt cx="2175867" cy="870346"/>
          </a:xfrm>
        </p:grpSpPr>
        <p:sp>
          <p:nvSpPr>
            <p:cNvPr id="11" name="Vinkel 10"/>
            <p:cNvSpPr/>
            <p:nvPr/>
          </p:nvSpPr>
          <p:spPr>
            <a:xfrm>
              <a:off x="3918346" y="1596826"/>
              <a:ext cx="2175867" cy="870346"/>
            </a:xfrm>
            <a:prstGeom prst="chevron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17466627"/>
                <a:satOff val="45308"/>
                <a:lumOff val="21961"/>
                <a:alphaOff val="0"/>
              </a:schemeClr>
            </a:fillRef>
            <a:effectRef idx="1">
              <a:schemeClr val="accent2">
                <a:hueOff val="-17466627"/>
                <a:satOff val="45308"/>
                <a:lumOff val="2196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Vinkel 4"/>
            <p:cNvSpPr/>
            <p:nvPr/>
          </p:nvSpPr>
          <p:spPr>
            <a:xfrm>
              <a:off x="4106571" y="1596826"/>
              <a:ext cx="1812801" cy="8703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4011" tIns="28004" rIns="28004" bIns="28004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a-DK" sz="2100" b="1" kern="1200" dirty="0" smtClean="0"/>
                <a:t>Værdi for 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a-DK" sz="2100" b="1" kern="1200" dirty="0" smtClean="0"/>
                <a:t>Kalundborg Forsyning ??</a:t>
              </a:r>
              <a:endParaRPr lang="da-DK" sz="2100" b="1" kern="1200" dirty="0"/>
            </a:p>
          </p:txBody>
        </p:sp>
      </p:grpSp>
      <p:sp>
        <p:nvSpPr>
          <p:cNvPr id="5" name="Rektangel 4"/>
          <p:cNvSpPr/>
          <p:nvPr/>
        </p:nvSpPr>
        <p:spPr>
          <a:xfrm>
            <a:off x="3621996" y="776689"/>
            <a:ext cx="2707552" cy="3522179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2087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                        Fokus på handlinger</a:t>
            </a:r>
            <a:endParaRPr lang="da-DK" dirty="0"/>
          </a:p>
        </p:txBody>
      </p:sp>
      <p:sp>
        <p:nvSpPr>
          <p:cNvPr id="6" name="Pladsholder til sidefod 3"/>
          <p:cNvSpPr>
            <a:spLocks noGrp="1"/>
          </p:cNvSpPr>
          <p:nvPr>
            <p:ph type="ftr" sz="quarter" idx="4294967295"/>
          </p:nvPr>
        </p:nvSpPr>
        <p:spPr>
          <a:xfrm>
            <a:off x="0" y="4800600"/>
            <a:ext cx="2895600" cy="273050"/>
          </a:xfrm>
        </p:spPr>
        <p:txBody>
          <a:bodyPr/>
          <a:lstStyle/>
          <a:p>
            <a:r>
              <a:rPr lang="da-DK" dirty="0" smtClean="0"/>
              <a:t>1Stroke d. 7. November 2017</a:t>
            </a:r>
            <a:endParaRPr lang="da-DK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706" y="1150083"/>
            <a:ext cx="5248274" cy="3820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uppe 8"/>
          <p:cNvGrpSpPr/>
          <p:nvPr/>
        </p:nvGrpSpPr>
        <p:grpSpPr>
          <a:xfrm>
            <a:off x="-363533" y="149112"/>
            <a:ext cx="4080509" cy="870346"/>
            <a:chOff x="3918346" y="1596826"/>
            <a:chExt cx="2175867" cy="870346"/>
          </a:xfrm>
        </p:grpSpPr>
        <p:sp>
          <p:nvSpPr>
            <p:cNvPr id="10" name="Vinkel 9"/>
            <p:cNvSpPr/>
            <p:nvPr/>
          </p:nvSpPr>
          <p:spPr>
            <a:xfrm>
              <a:off x="3918346" y="1596826"/>
              <a:ext cx="2175867" cy="870346"/>
            </a:xfrm>
            <a:prstGeom prst="chevron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17466627"/>
                <a:satOff val="45308"/>
                <a:lumOff val="21961"/>
                <a:alphaOff val="0"/>
              </a:schemeClr>
            </a:fillRef>
            <a:effectRef idx="1">
              <a:schemeClr val="accent2">
                <a:hueOff val="-17466627"/>
                <a:satOff val="45308"/>
                <a:lumOff val="2196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Vinkel 4"/>
            <p:cNvSpPr/>
            <p:nvPr/>
          </p:nvSpPr>
          <p:spPr>
            <a:xfrm>
              <a:off x="4106571" y="1596826"/>
              <a:ext cx="1812801" cy="8703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4011" tIns="28004" rIns="28004" bIns="28004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a-DK" sz="2100" b="1" kern="1200" dirty="0" smtClean="0"/>
                <a:t>Værdi for 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a-DK" sz="2100" b="1" kern="1200" dirty="0" smtClean="0"/>
                <a:t>Kalundborg Forsyning ??</a:t>
              </a:r>
              <a:endParaRPr lang="da-DK" sz="21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9206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Første lille tegn på en forandring på vej….</a:t>
            </a:r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0655E70F-5212-4DE1-BD80-ACE3184EED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23" b="10937"/>
          <a:stretch/>
        </p:blipFill>
        <p:spPr>
          <a:xfrm>
            <a:off x="1911928" y="1869174"/>
            <a:ext cx="5522027" cy="3103631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815529163"/>
              </p:ext>
            </p:extLst>
          </p:nvPr>
        </p:nvGraphicFramePr>
        <p:xfrm>
          <a:off x="1524000" y="8485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70967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U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9" name="Pladsholder til billede 4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2" b="1982"/>
          <a:stretch/>
        </p:blipFill>
        <p:spPr>
          <a:xfrm>
            <a:off x="88043" y="-3175"/>
            <a:ext cx="8958805" cy="5146675"/>
          </a:xfrm>
          <a:prstGeom prst="rect">
            <a:avLst/>
          </a:prstGeom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2000250" y="1416406"/>
            <a:ext cx="5276850" cy="1238104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fr-FR" dirty="0" smtClean="0">
                <a:solidFill>
                  <a:schemeClr val="bg1"/>
                </a:solidFill>
              </a:rPr>
              <a:t>Tak for opmærksomheden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1" name="Sous-titre 2"/>
          <p:cNvSpPr txBox="1">
            <a:spLocks/>
          </p:cNvSpPr>
          <p:nvPr/>
        </p:nvSpPr>
        <p:spPr>
          <a:xfrm>
            <a:off x="2275756" y="2686594"/>
            <a:ext cx="4583380" cy="984618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Courier New" panose="02070309020205020404" pitchFamily="49" charset="0"/>
              <a:buNone/>
              <a:defRPr lang="fr-FR" sz="1800" b="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rgbClr val="F20000"/>
              </a:buClr>
              <a:buSzPct val="60000"/>
              <a:buFont typeface="Courier New" panose="02070309020205020404" pitchFamily="49" charset="0"/>
              <a:buNone/>
              <a:defRPr lang="fr-FR" sz="1600" b="0" i="1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rgbClr val="F20000"/>
              </a:buClr>
              <a:buSzPct val="50000"/>
              <a:buFont typeface="Courier New" panose="02070309020205020404" pitchFamily="49" charset="0"/>
              <a:buNone/>
              <a:defRPr lang="fr-FR" sz="1100" b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fr-FR" sz="1200" b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fr-FR" sz="1200" b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dirty="0">
              <a:solidFill>
                <a:schemeClr val="bg1"/>
              </a:solidFill>
            </a:endParaRPr>
          </a:p>
        </p:txBody>
      </p:sp>
      <p:grpSp>
        <p:nvGrpSpPr>
          <p:cNvPr id="6" name="Gruppe 5"/>
          <p:cNvGrpSpPr/>
          <p:nvPr/>
        </p:nvGrpSpPr>
        <p:grpSpPr>
          <a:xfrm>
            <a:off x="0" y="-3175"/>
            <a:ext cx="9144000" cy="5146675"/>
            <a:chOff x="0" y="-3175"/>
            <a:chExt cx="9144000" cy="5146675"/>
          </a:xfrm>
        </p:grpSpPr>
        <p:pic>
          <p:nvPicPr>
            <p:cNvPr id="14" name="Image 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05572" y="4635052"/>
              <a:ext cx="2523749" cy="417577"/>
            </a:xfrm>
            <a:prstGeom prst="rect">
              <a:avLst/>
            </a:prstGeom>
          </p:spPr>
        </p:pic>
        <p:pic>
          <p:nvPicPr>
            <p:cNvPr id="15" name="Billede 14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1380"/>
            <a:stretch/>
          </p:blipFill>
          <p:spPr>
            <a:xfrm>
              <a:off x="2950804" y="114959"/>
              <a:ext cx="3233287" cy="726284"/>
            </a:xfrm>
            <a:prstGeom prst="rect">
              <a:avLst/>
            </a:prstGeom>
          </p:spPr>
        </p:pic>
        <p:sp>
          <p:nvSpPr>
            <p:cNvPr id="16" name="Ramme 4"/>
            <p:cNvSpPr/>
            <p:nvPr/>
          </p:nvSpPr>
          <p:spPr>
            <a:xfrm>
              <a:off x="0" y="-3175"/>
              <a:ext cx="9144000" cy="5146675"/>
            </a:xfrm>
            <a:custGeom>
              <a:avLst/>
              <a:gdLst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857250 w 9144000"/>
                <a:gd name="connsiteY5" fmla="*/ 857250 h 6858000"/>
                <a:gd name="connsiteX6" fmla="*/ 857250 w 9144000"/>
                <a:gd name="connsiteY6" fmla="*/ 6000750 h 6858000"/>
                <a:gd name="connsiteX7" fmla="*/ 8286750 w 9144000"/>
                <a:gd name="connsiteY7" fmla="*/ 6000750 h 6858000"/>
                <a:gd name="connsiteX8" fmla="*/ 8286750 w 9144000"/>
                <a:gd name="connsiteY8" fmla="*/ 857250 h 6858000"/>
                <a:gd name="connsiteX9" fmla="*/ 857250 w 9144000"/>
                <a:gd name="connsiteY9" fmla="*/ 857250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857250 w 9144000"/>
                <a:gd name="connsiteY5" fmla="*/ 857250 h 6858000"/>
                <a:gd name="connsiteX6" fmla="*/ 282287 w 9144000"/>
                <a:gd name="connsiteY6" fmla="*/ 6624205 h 6858000"/>
                <a:gd name="connsiteX7" fmla="*/ 8286750 w 9144000"/>
                <a:gd name="connsiteY7" fmla="*/ 6000750 h 6858000"/>
                <a:gd name="connsiteX8" fmla="*/ 8286750 w 9144000"/>
                <a:gd name="connsiteY8" fmla="*/ 857250 h 6858000"/>
                <a:gd name="connsiteX9" fmla="*/ 857250 w 9144000"/>
                <a:gd name="connsiteY9" fmla="*/ 857250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857250 w 9144000"/>
                <a:gd name="connsiteY5" fmla="*/ 857250 h 6858000"/>
                <a:gd name="connsiteX6" fmla="*/ 157596 w 9144000"/>
                <a:gd name="connsiteY6" fmla="*/ 6686551 h 6858000"/>
                <a:gd name="connsiteX7" fmla="*/ 8286750 w 9144000"/>
                <a:gd name="connsiteY7" fmla="*/ 6000750 h 6858000"/>
                <a:gd name="connsiteX8" fmla="*/ 8286750 w 9144000"/>
                <a:gd name="connsiteY8" fmla="*/ 857250 h 6858000"/>
                <a:gd name="connsiteX9" fmla="*/ 857250 w 9144000"/>
                <a:gd name="connsiteY9" fmla="*/ 857250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206086 w 9144000"/>
                <a:gd name="connsiteY5" fmla="*/ 164522 h 6858000"/>
                <a:gd name="connsiteX6" fmla="*/ 157596 w 9144000"/>
                <a:gd name="connsiteY6" fmla="*/ 6686551 h 6858000"/>
                <a:gd name="connsiteX7" fmla="*/ 8286750 w 9144000"/>
                <a:gd name="connsiteY7" fmla="*/ 6000750 h 6858000"/>
                <a:gd name="connsiteX8" fmla="*/ 8286750 w 9144000"/>
                <a:gd name="connsiteY8" fmla="*/ 857250 h 6858000"/>
                <a:gd name="connsiteX9" fmla="*/ 206086 w 9144000"/>
                <a:gd name="connsiteY9" fmla="*/ 164522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22959 w 9144000"/>
                <a:gd name="connsiteY5" fmla="*/ 171450 h 6858000"/>
                <a:gd name="connsiteX6" fmla="*/ 157596 w 9144000"/>
                <a:gd name="connsiteY6" fmla="*/ 6686551 h 6858000"/>
                <a:gd name="connsiteX7" fmla="*/ 8286750 w 9144000"/>
                <a:gd name="connsiteY7" fmla="*/ 6000750 h 6858000"/>
                <a:gd name="connsiteX8" fmla="*/ 8286750 w 9144000"/>
                <a:gd name="connsiteY8" fmla="*/ 857250 h 6858000"/>
                <a:gd name="connsiteX9" fmla="*/ 122959 w 9144000"/>
                <a:gd name="connsiteY9" fmla="*/ 171450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85305 w 9144000"/>
                <a:gd name="connsiteY5" fmla="*/ 192232 h 6858000"/>
                <a:gd name="connsiteX6" fmla="*/ 157596 w 9144000"/>
                <a:gd name="connsiteY6" fmla="*/ 6686551 h 6858000"/>
                <a:gd name="connsiteX7" fmla="*/ 8286750 w 9144000"/>
                <a:gd name="connsiteY7" fmla="*/ 6000750 h 6858000"/>
                <a:gd name="connsiteX8" fmla="*/ 8286750 w 9144000"/>
                <a:gd name="connsiteY8" fmla="*/ 857250 h 6858000"/>
                <a:gd name="connsiteX9" fmla="*/ 185305 w 9144000"/>
                <a:gd name="connsiteY9" fmla="*/ 192232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85305 w 9144000"/>
                <a:gd name="connsiteY5" fmla="*/ 192232 h 6858000"/>
                <a:gd name="connsiteX6" fmla="*/ 157596 w 9144000"/>
                <a:gd name="connsiteY6" fmla="*/ 6686551 h 6858000"/>
                <a:gd name="connsiteX7" fmla="*/ 8286750 w 9144000"/>
                <a:gd name="connsiteY7" fmla="*/ 6000750 h 6858000"/>
                <a:gd name="connsiteX8" fmla="*/ 8972550 w 9144000"/>
                <a:gd name="connsiteY8" fmla="*/ 192231 h 6858000"/>
                <a:gd name="connsiteX9" fmla="*/ 185305 w 9144000"/>
                <a:gd name="connsiteY9" fmla="*/ 192232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85305 w 9144000"/>
                <a:gd name="connsiteY5" fmla="*/ 192232 h 6858000"/>
                <a:gd name="connsiteX6" fmla="*/ 157596 w 9144000"/>
                <a:gd name="connsiteY6" fmla="*/ 6686551 h 6858000"/>
                <a:gd name="connsiteX7" fmla="*/ 8993332 w 9144000"/>
                <a:gd name="connsiteY7" fmla="*/ 6603423 h 6858000"/>
                <a:gd name="connsiteX8" fmla="*/ 8972550 w 9144000"/>
                <a:gd name="connsiteY8" fmla="*/ 192231 h 6858000"/>
                <a:gd name="connsiteX9" fmla="*/ 185305 w 9144000"/>
                <a:gd name="connsiteY9" fmla="*/ 192232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85305 w 9144000"/>
                <a:gd name="connsiteY5" fmla="*/ 192232 h 6858000"/>
                <a:gd name="connsiteX6" fmla="*/ 157596 w 9144000"/>
                <a:gd name="connsiteY6" fmla="*/ 6686551 h 6858000"/>
                <a:gd name="connsiteX7" fmla="*/ 8924059 w 9144000"/>
                <a:gd name="connsiteY7" fmla="*/ 6783532 h 6858000"/>
                <a:gd name="connsiteX8" fmla="*/ 8972550 w 9144000"/>
                <a:gd name="connsiteY8" fmla="*/ 192231 h 6858000"/>
                <a:gd name="connsiteX9" fmla="*/ 185305 w 9144000"/>
                <a:gd name="connsiteY9" fmla="*/ 192232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85305 w 9144000"/>
                <a:gd name="connsiteY5" fmla="*/ 192232 h 6858000"/>
                <a:gd name="connsiteX6" fmla="*/ 157596 w 9144000"/>
                <a:gd name="connsiteY6" fmla="*/ 6686551 h 6858000"/>
                <a:gd name="connsiteX7" fmla="*/ 9000259 w 9144000"/>
                <a:gd name="connsiteY7" fmla="*/ 6686550 h 6858000"/>
                <a:gd name="connsiteX8" fmla="*/ 8972550 w 9144000"/>
                <a:gd name="connsiteY8" fmla="*/ 192231 h 6858000"/>
                <a:gd name="connsiteX9" fmla="*/ 185305 w 9144000"/>
                <a:gd name="connsiteY9" fmla="*/ 192232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85305 w 9144000"/>
                <a:gd name="connsiteY5" fmla="*/ 192232 h 6858000"/>
                <a:gd name="connsiteX6" fmla="*/ 157596 w 9144000"/>
                <a:gd name="connsiteY6" fmla="*/ 6686551 h 6858000"/>
                <a:gd name="connsiteX7" fmla="*/ 8958695 w 9144000"/>
                <a:gd name="connsiteY7" fmla="*/ 6707332 h 6858000"/>
                <a:gd name="connsiteX8" fmla="*/ 8972550 w 9144000"/>
                <a:gd name="connsiteY8" fmla="*/ 192231 h 6858000"/>
                <a:gd name="connsiteX9" fmla="*/ 185305 w 9144000"/>
                <a:gd name="connsiteY9" fmla="*/ 192232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85305 w 9144000"/>
                <a:gd name="connsiteY5" fmla="*/ 192232 h 6858000"/>
                <a:gd name="connsiteX6" fmla="*/ 206087 w 9144000"/>
                <a:gd name="connsiteY6" fmla="*/ 6686551 h 6858000"/>
                <a:gd name="connsiteX7" fmla="*/ 8958695 w 9144000"/>
                <a:gd name="connsiteY7" fmla="*/ 6707332 h 6858000"/>
                <a:gd name="connsiteX8" fmla="*/ 8972550 w 9144000"/>
                <a:gd name="connsiteY8" fmla="*/ 192231 h 6858000"/>
                <a:gd name="connsiteX9" fmla="*/ 185305 w 9144000"/>
                <a:gd name="connsiteY9" fmla="*/ 192232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206087 w 9144000"/>
                <a:gd name="connsiteY5" fmla="*/ 206087 h 6858000"/>
                <a:gd name="connsiteX6" fmla="*/ 206087 w 9144000"/>
                <a:gd name="connsiteY6" fmla="*/ 6686551 h 6858000"/>
                <a:gd name="connsiteX7" fmla="*/ 8958695 w 9144000"/>
                <a:gd name="connsiteY7" fmla="*/ 6707332 h 6858000"/>
                <a:gd name="connsiteX8" fmla="*/ 8972550 w 9144000"/>
                <a:gd name="connsiteY8" fmla="*/ 192231 h 6858000"/>
                <a:gd name="connsiteX9" fmla="*/ 206087 w 9144000"/>
                <a:gd name="connsiteY9" fmla="*/ 20608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206087 w 9144000"/>
                <a:gd name="connsiteY5" fmla="*/ 206087 h 6858000"/>
                <a:gd name="connsiteX6" fmla="*/ 206087 w 9144000"/>
                <a:gd name="connsiteY6" fmla="*/ 6686551 h 6858000"/>
                <a:gd name="connsiteX7" fmla="*/ 8958695 w 9144000"/>
                <a:gd name="connsiteY7" fmla="*/ 6707332 h 6858000"/>
                <a:gd name="connsiteX8" fmla="*/ 8951768 w 9144000"/>
                <a:gd name="connsiteY8" fmla="*/ 192231 h 6858000"/>
                <a:gd name="connsiteX9" fmla="*/ 206087 w 9144000"/>
                <a:gd name="connsiteY9" fmla="*/ 20608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206087 w 9144000"/>
                <a:gd name="connsiteY5" fmla="*/ 206087 h 6858000"/>
                <a:gd name="connsiteX6" fmla="*/ 206087 w 9144000"/>
                <a:gd name="connsiteY6" fmla="*/ 6686551 h 6858000"/>
                <a:gd name="connsiteX7" fmla="*/ 8958695 w 9144000"/>
                <a:gd name="connsiteY7" fmla="*/ 6693477 h 6858000"/>
                <a:gd name="connsiteX8" fmla="*/ 8951768 w 9144000"/>
                <a:gd name="connsiteY8" fmla="*/ 192231 h 6858000"/>
                <a:gd name="connsiteX9" fmla="*/ 206087 w 9144000"/>
                <a:gd name="connsiteY9" fmla="*/ 20608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206087 w 9144000"/>
                <a:gd name="connsiteY5" fmla="*/ 206087 h 6858000"/>
                <a:gd name="connsiteX6" fmla="*/ 206087 w 9144000"/>
                <a:gd name="connsiteY6" fmla="*/ 6686551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1768 w 9144000"/>
                <a:gd name="connsiteY9" fmla="*/ 192231 h 6858000"/>
                <a:gd name="connsiteX10" fmla="*/ 206087 w 9144000"/>
                <a:gd name="connsiteY10" fmla="*/ 206087 h 6858000"/>
                <a:gd name="connsiteX0" fmla="*/ 0 w 9144000"/>
                <a:gd name="connsiteY0" fmla="*/ 0 h 6901830"/>
                <a:gd name="connsiteX1" fmla="*/ 9144000 w 9144000"/>
                <a:gd name="connsiteY1" fmla="*/ 0 h 6901830"/>
                <a:gd name="connsiteX2" fmla="*/ 9144000 w 9144000"/>
                <a:gd name="connsiteY2" fmla="*/ 6858000 h 6901830"/>
                <a:gd name="connsiteX3" fmla="*/ 0 w 9144000"/>
                <a:gd name="connsiteY3" fmla="*/ 6858000 h 6901830"/>
                <a:gd name="connsiteX4" fmla="*/ 0 w 9144000"/>
                <a:gd name="connsiteY4" fmla="*/ 0 h 6901830"/>
                <a:gd name="connsiteX5" fmla="*/ 206087 w 9144000"/>
                <a:gd name="connsiteY5" fmla="*/ 206087 h 6901830"/>
                <a:gd name="connsiteX6" fmla="*/ 196850 w 9144000"/>
                <a:gd name="connsiteY6" fmla="*/ 6324600 h 6901830"/>
                <a:gd name="connsiteX7" fmla="*/ 206087 w 9144000"/>
                <a:gd name="connsiteY7" fmla="*/ 6686551 h 6901830"/>
                <a:gd name="connsiteX8" fmla="*/ 520700 w 9144000"/>
                <a:gd name="connsiteY8" fmla="*/ 6686550 h 6901830"/>
                <a:gd name="connsiteX9" fmla="*/ 8958695 w 9144000"/>
                <a:gd name="connsiteY9" fmla="*/ 6693477 h 6901830"/>
                <a:gd name="connsiteX10" fmla="*/ 8951768 w 9144000"/>
                <a:gd name="connsiteY10" fmla="*/ 192231 h 6901830"/>
                <a:gd name="connsiteX11" fmla="*/ 206087 w 9144000"/>
                <a:gd name="connsiteY11" fmla="*/ 206087 h 6901830"/>
                <a:gd name="connsiteX0" fmla="*/ 0 w 9144000"/>
                <a:gd name="connsiteY0" fmla="*/ 0 h 6870229"/>
                <a:gd name="connsiteX1" fmla="*/ 9144000 w 9144000"/>
                <a:gd name="connsiteY1" fmla="*/ 0 h 6870229"/>
                <a:gd name="connsiteX2" fmla="*/ 9144000 w 9144000"/>
                <a:gd name="connsiteY2" fmla="*/ 6858000 h 6870229"/>
                <a:gd name="connsiteX3" fmla="*/ 0 w 9144000"/>
                <a:gd name="connsiteY3" fmla="*/ 6858000 h 6870229"/>
                <a:gd name="connsiteX4" fmla="*/ 0 w 9144000"/>
                <a:gd name="connsiteY4" fmla="*/ 0 h 6870229"/>
                <a:gd name="connsiteX5" fmla="*/ 206087 w 9144000"/>
                <a:gd name="connsiteY5" fmla="*/ 206087 h 6870229"/>
                <a:gd name="connsiteX6" fmla="*/ 196850 w 9144000"/>
                <a:gd name="connsiteY6" fmla="*/ 6324600 h 6870229"/>
                <a:gd name="connsiteX7" fmla="*/ 314037 w 9144000"/>
                <a:gd name="connsiteY7" fmla="*/ 6597651 h 6870229"/>
                <a:gd name="connsiteX8" fmla="*/ 520700 w 9144000"/>
                <a:gd name="connsiteY8" fmla="*/ 6686550 h 6870229"/>
                <a:gd name="connsiteX9" fmla="*/ 8958695 w 9144000"/>
                <a:gd name="connsiteY9" fmla="*/ 6693477 h 6870229"/>
                <a:gd name="connsiteX10" fmla="*/ 8951768 w 9144000"/>
                <a:gd name="connsiteY10" fmla="*/ 192231 h 6870229"/>
                <a:gd name="connsiteX11" fmla="*/ 206087 w 9144000"/>
                <a:gd name="connsiteY11" fmla="*/ 206087 h 6870229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206087 w 9144000"/>
                <a:gd name="connsiteY5" fmla="*/ 206087 h 6858000"/>
                <a:gd name="connsiteX6" fmla="*/ 196850 w 9144000"/>
                <a:gd name="connsiteY6" fmla="*/ 6324600 h 6858000"/>
                <a:gd name="connsiteX7" fmla="*/ 314037 w 9144000"/>
                <a:gd name="connsiteY7" fmla="*/ 6597651 h 6858000"/>
                <a:gd name="connsiteX8" fmla="*/ 520700 w 9144000"/>
                <a:gd name="connsiteY8" fmla="*/ 6686550 h 6858000"/>
                <a:gd name="connsiteX9" fmla="*/ 8958695 w 9144000"/>
                <a:gd name="connsiteY9" fmla="*/ 6693477 h 6858000"/>
                <a:gd name="connsiteX10" fmla="*/ 8951768 w 9144000"/>
                <a:gd name="connsiteY10" fmla="*/ 192231 h 6858000"/>
                <a:gd name="connsiteX11" fmla="*/ 206087 w 9144000"/>
                <a:gd name="connsiteY11" fmla="*/ 20608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206087 w 9144000"/>
                <a:gd name="connsiteY5" fmla="*/ 206087 h 6858000"/>
                <a:gd name="connsiteX6" fmla="*/ 196850 w 9144000"/>
                <a:gd name="connsiteY6" fmla="*/ 6324600 h 6858000"/>
                <a:gd name="connsiteX7" fmla="*/ 314037 w 9144000"/>
                <a:gd name="connsiteY7" fmla="*/ 6597651 h 6858000"/>
                <a:gd name="connsiteX8" fmla="*/ 520700 w 9144000"/>
                <a:gd name="connsiteY8" fmla="*/ 6686550 h 6858000"/>
                <a:gd name="connsiteX9" fmla="*/ 8958695 w 9144000"/>
                <a:gd name="connsiteY9" fmla="*/ 6693477 h 6858000"/>
                <a:gd name="connsiteX10" fmla="*/ 8951768 w 9144000"/>
                <a:gd name="connsiteY10" fmla="*/ 192231 h 6858000"/>
                <a:gd name="connsiteX11" fmla="*/ 206087 w 9144000"/>
                <a:gd name="connsiteY11" fmla="*/ 206087 h 6858000"/>
                <a:gd name="connsiteX0" fmla="*/ 209946 w 9353946"/>
                <a:gd name="connsiteY0" fmla="*/ 0 h 6901480"/>
                <a:gd name="connsiteX1" fmla="*/ 9353946 w 9353946"/>
                <a:gd name="connsiteY1" fmla="*/ 0 h 6901480"/>
                <a:gd name="connsiteX2" fmla="*/ 9353946 w 9353946"/>
                <a:gd name="connsiteY2" fmla="*/ 6858000 h 6901480"/>
                <a:gd name="connsiteX3" fmla="*/ 209946 w 9353946"/>
                <a:gd name="connsiteY3" fmla="*/ 6858000 h 6901480"/>
                <a:gd name="connsiteX4" fmla="*/ 209946 w 9353946"/>
                <a:gd name="connsiteY4" fmla="*/ 0 h 6901480"/>
                <a:gd name="connsiteX5" fmla="*/ 416033 w 9353946"/>
                <a:gd name="connsiteY5" fmla="*/ 206087 h 6901480"/>
                <a:gd name="connsiteX6" fmla="*/ 406796 w 9353946"/>
                <a:gd name="connsiteY6" fmla="*/ 6324600 h 6901480"/>
                <a:gd name="connsiteX7" fmla="*/ 730646 w 9353946"/>
                <a:gd name="connsiteY7" fmla="*/ 6686550 h 6901480"/>
                <a:gd name="connsiteX8" fmla="*/ 9168641 w 9353946"/>
                <a:gd name="connsiteY8" fmla="*/ 6693477 h 6901480"/>
                <a:gd name="connsiteX9" fmla="*/ 9161714 w 9353946"/>
                <a:gd name="connsiteY9" fmla="*/ 192231 h 6901480"/>
                <a:gd name="connsiteX10" fmla="*/ 416033 w 9353946"/>
                <a:gd name="connsiteY10" fmla="*/ 206087 h 6901480"/>
                <a:gd name="connsiteX0" fmla="*/ 229299 w 9373299"/>
                <a:gd name="connsiteY0" fmla="*/ 0 h 6858000"/>
                <a:gd name="connsiteX1" fmla="*/ 9373299 w 9373299"/>
                <a:gd name="connsiteY1" fmla="*/ 0 h 6858000"/>
                <a:gd name="connsiteX2" fmla="*/ 9373299 w 9373299"/>
                <a:gd name="connsiteY2" fmla="*/ 6858000 h 6858000"/>
                <a:gd name="connsiteX3" fmla="*/ 229299 w 9373299"/>
                <a:gd name="connsiteY3" fmla="*/ 6858000 h 6858000"/>
                <a:gd name="connsiteX4" fmla="*/ 229299 w 9373299"/>
                <a:gd name="connsiteY4" fmla="*/ 0 h 6858000"/>
                <a:gd name="connsiteX5" fmla="*/ 435386 w 9373299"/>
                <a:gd name="connsiteY5" fmla="*/ 206087 h 6858000"/>
                <a:gd name="connsiteX6" fmla="*/ 426149 w 9373299"/>
                <a:gd name="connsiteY6" fmla="*/ 6324600 h 6858000"/>
                <a:gd name="connsiteX7" fmla="*/ 749999 w 9373299"/>
                <a:gd name="connsiteY7" fmla="*/ 6686550 h 6858000"/>
                <a:gd name="connsiteX8" fmla="*/ 9187994 w 9373299"/>
                <a:gd name="connsiteY8" fmla="*/ 6693477 h 6858000"/>
                <a:gd name="connsiteX9" fmla="*/ 9181067 w 9373299"/>
                <a:gd name="connsiteY9" fmla="*/ 192231 h 6858000"/>
                <a:gd name="connsiteX10" fmla="*/ 435386 w 9373299"/>
                <a:gd name="connsiteY10" fmla="*/ 20608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206087 w 9144000"/>
                <a:gd name="connsiteY5" fmla="*/ 206087 h 6858000"/>
                <a:gd name="connsiteX6" fmla="*/ 196850 w 9144000"/>
                <a:gd name="connsiteY6" fmla="*/ 63246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1768 w 9144000"/>
                <a:gd name="connsiteY9" fmla="*/ 192231 h 6858000"/>
                <a:gd name="connsiteX10" fmla="*/ 206087 w 9144000"/>
                <a:gd name="connsiteY10" fmla="*/ 20608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206087 w 9144000"/>
                <a:gd name="connsiteY5" fmla="*/ 206087 h 6858000"/>
                <a:gd name="connsiteX6" fmla="*/ 196850 w 9144000"/>
                <a:gd name="connsiteY6" fmla="*/ 63246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1768 w 9144000"/>
                <a:gd name="connsiteY9" fmla="*/ 192231 h 6858000"/>
                <a:gd name="connsiteX10" fmla="*/ 206087 w 9144000"/>
                <a:gd name="connsiteY10" fmla="*/ 20608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206087 w 9144000"/>
                <a:gd name="connsiteY5" fmla="*/ 206087 h 6858000"/>
                <a:gd name="connsiteX6" fmla="*/ 196850 w 9144000"/>
                <a:gd name="connsiteY6" fmla="*/ 63246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1768 w 9144000"/>
                <a:gd name="connsiteY9" fmla="*/ 192231 h 6858000"/>
                <a:gd name="connsiteX10" fmla="*/ 206087 w 9144000"/>
                <a:gd name="connsiteY10" fmla="*/ 20608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206087 w 9144000"/>
                <a:gd name="connsiteY5" fmla="*/ 206087 h 6858000"/>
                <a:gd name="connsiteX6" fmla="*/ 196850 w 9144000"/>
                <a:gd name="connsiteY6" fmla="*/ 63246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1768 w 9144000"/>
                <a:gd name="connsiteY9" fmla="*/ 192231 h 6858000"/>
                <a:gd name="connsiteX10" fmla="*/ 206087 w 9144000"/>
                <a:gd name="connsiteY10" fmla="*/ 20608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206087 w 9144000"/>
                <a:gd name="connsiteY5" fmla="*/ 206087 h 6858000"/>
                <a:gd name="connsiteX6" fmla="*/ 196850 w 9144000"/>
                <a:gd name="connsiteY6" fmla="*/ 63373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1768 w 9144000"/>
                <a:gd name="connsiteY9" fmla="*/ 192231 h 6858000"/>
                <a:gd name="connsiteX10" fmla="*/ 206087 w 9144000"/>
                <a:gd name="connsiteY10" fmla="*/ 20608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206087 w 9144000"/>
                <a:gd name="connsiteY5" fmla="*/ 206087 h 6858000"/>
                <a:gd name="connsiteX6" fmla="*/ 196850 w 9144000"/>
                <a:gd name="connsiteY6" fmla="*/ 63373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1768 w 9144000"/>
                <a:gd name="connsiteY9" fmla="*/ 192231 h 6858000"/>
                <a:gd name="connsiteX10" fmla="*/ 206087 w 9144000"/>
                <a:gd name="connsiteY10" fmla="*/ 20608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288637 w 9144000"/>
                <a:gd name="connsiteY5" fmla="*/ 282287 h 6858000"/>
                <a:gd name="connsiteX6" fmla="*/ 196850 w 9144000"/>
                <a:gd name="connsiteY6" fmla="*/ 63373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1768 w 9144000"/>
                <a:gd name="connsiteY9" fmla="*/ 192231 h 6858000"/>
                <a:gd name="connsiteX10" fmla="*/ 288637 w 9144000"/>
                <a:gd name="connsiteY10" fmla="*/ 28228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10837 w 9144000"/>
                <a:gd name="connsiteY5" fmla="*/ 117187 h 6858000"/>
                <a:gd name="connsiteX6" fmla="*/ 196850 w 9144000"/>
                <a:gd name="connsiteY6" fmla="*/ 63373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1768 w 9144000"/>
                <a:gd name="connsiteY9" fmla="*/ 192231 h 6858000"/>
                <a:gd name="connsiteX10" fmla="*/ 110837 w 9144000"/>
                <a:gd name="connsiteY10" fmla="*/ 11718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93387 w 9144000"/>
                <a:gd name="connsiteY5" fmla="*/ 212437 h 6858000"/>
                <a:gd name="connsiteX6" fmla="*/ 196850 w 9144000"/>
                <a:gd name="connsiteY6" fmla="*/ 63373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1768 w 9144000"/>
                <a:gd name="connsiteY9" fmla="*/ 192231 h 6858000"/>
                <a:gd name="connsiteX10" fmla="*/ 193387 w 9144000"/>
                <a:gd name="connsiteY10" fmla="*/ 21243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93387 w 9144000"/>
                <a:gd name="connsiteY5" fmla="*/ 212437 h 6858000"/>
                <a:gd name="connsiteX6" fmla="*/ 196850 w 9144000"/>
                <a:gd name="connsiteY6" fmla="*/ 63373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1768 w 9144000"/>
                <a:gd name="connsiteY9" fmla="*/ 192231 h 6858000"/>
                <a:gd name="connsiteX10" fmla="*/ 193387 w 9144000"/>
                <a:gd name="connsiteY10" fmla="*/ 21243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93387 w 9144000"/>
                <a:gd name="connsiteY5" fmla="*/ 212437 h 6858000"/>
                <a:gd name="connsiteX6" fmla="*/ 196850 w 9144000"/>
                <a:gd name="connsiteY6" fmla="*/ 63373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8118 w 9144000"/>
                <a:gd name="connsiteY9" fmla="*/ 204931 h 6858000"/>
                <a:gd name="connsiteX10" fmla="*/ 193387 w 9144000"/>
                <a:gd name="connsiteY10" fmla="*/ 21243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93387 w 9144000"/>
                <a:gd name="connsiteY5" fmla="*/ 212437 h 6858000"/>
                <a:gd name="connsiteX6" fmla="*/ 196850 w 9144000"/>
                <a:gd name="connsiteY6" fmla="*/ 63373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8118 w 9144000"/>
                <a:gd name="connsiteY9" fmla="*/ 204931 h 6858000"/>
                <a:gd name="connsiteX10" fmla="*/ 8566150 w 9144000"/>
                <a:gd name="connsiteY10" fmla="*/ 209551 h 6858000"/>
                <a:gd name="connsiteX11" fmla="*/ 193387 w 9144000"/>
                <a:gd name="connsiteY11" fmla="*/ 212437 h 6858000"/>
                <a:gd name="connsiteX0" fmla="*/ 0 w 9584138"/>
                <a:gd name="connsiteY0" fmla="*/ 25260 h 6883260"/>
                <a:gd name="connsiteX1" fmla="*/ 9144000 w 9584138"/>
                <a:gd name="connsiteY1" fmla="*/ 25260 h 6883260"/>
                <a:gd name="connsiteX2" fmla="*/ 9144000 w 9584138"/>
                <a:gd name="connsiteY2" fmla="*/ 6883260 h 6883260"/>
                <a:gd name="connsiteX3" fmla="*/ 0 w 9584138"/>
                <a:gd name="connsiteY3" fmla="*/ 6883260 h 6883260"/>
                <a:gd name="connsiteX4" fmla="*/ 0 w 9584138"/>
                <a:gd name="connsiteY4" fmla="*/ 25260 h 6883260"/>
                <a:gd name="connsiteX5" fmla="*/ 193387 w 9584138"/>
                <a:gd name="connsiteY5" fmla="*/ 237697 h 6883260"/>
                <a:gd name="connsiteX6" fmla="*/ 196850 w 9584138"/>
                <a:gd name="connsiteY6" fmla="*/ 6362560 h 6883260"/>
                <a:gd name="connsiteX7" fmla="*/ 520700 w 9584138"/>
                <a:gd name="connsiteY7" fmla="*/ 6711810 h 6883260"/>
                <a:gd name="connsiteX8" fmla="*/ 8958695 w 9584138"/>
                <a:gd name="connsiteY8" fmla="*/ 6718737 h 6883260"/>
                <a:gd name="connsiteX9" fmla="*/ 8959850 w 9584138"/>
                <a:gd name="connsiteY9" fmla="*/ 571361 h 6883260"/>
                <a:gd name="connsiteX10" fmla="*/ 8958118 w 9584138"/>
                <a:gd name="connsiteY10" fmla="*/ 230191 h 6883260"/>
                <a:gd name="connsiteX11" fmla="*/ 8566150 w 9584138"/>
                <a:gd name="connsiteY11" fmla="*/ 234811 h 6883260"/>
                <a:gd name="connsiteX12" fmla="*/ 193387 w 9584138"/>
                <a:gd name="connsiteY12" fmla="*/ 237697 h 6883260"/>
                <a:gd name="connsiteX0" fmla="*/ 0 w 9598923"/>
                <a:gd name="connsiteY0" fmla="*/ 23383 h 6881383"/>
                <a:gd name="connsiteX1" fmla="*/ 9144000 w 9598923"/>
                <a:gd name="connsiteY1" fmla="*/ 23383 h 6881383"/>
                <a:gd name="connsiteX2" fmla="*/ 9144000 w 9598923"/>
                <a:gd name="connsiteY2" fmla="*/ 6881383 h 6881383"/>
                <a:gd name="connsiteX3" fmla="*/ 0 w 9598923"/>
                <a:gd name="connsiteY3" fmla="*/ 6881383 h 6881383"/>
                <a:gd name="connsiteX4" fmla="*/ 0 w 9598923"/>
                <a:gd name="connsiteY4" fmla="*/ 23383 h 6881383"/>
                <a:gd name="connsiteX5" fmla="*/ 193387 w 9598923"/>
                <a:gd name="connsiteY5" fmla="*/ 235820 h 6881383"/>
                <a:gd name="connsiteX6" fmla="*/ 196850 w 9598923"/>
                <a:gd name="connsiteY6" fmla="*/ 6360683 h 6881383"/>
                <a:gd name="connsiteX7" fmla="*/ 520700 w 9598923"/>
                <a:gd name="connsiteY7" fmla="*/ 6709933 h 6881383"/>
                <a:gd name="connsiteX8" fmla="*/ 8958695 w 9598923"/>
                <a:gd name="connsiteY8" fmla="*/ 6716860 h 6881383"/>
                <a:gd name="connsiteX9" fmla="*/ 8959850 w 9598923"/>
                <a:gd name="connsiteY9" fmla="*/ 569484 h 6881383"/>
                <a:gd name="connsiteX10" fmla="*/ 8566150 w 9598923"/>
                <a:gd name="connsiteY10" fmla="*/ 232934 h 6881383"/>
                <a:gd name="connsiteX11" fmla="*/ 193387 w 9598923"/>
                <a:gd name="connsiteY11" fmla="*/ 235820 h 6881383"/>
                <a:gd name="connsiteX0" fmla="*/ 0 w 9598923"/>
                <a:gd name="connsiteY0" fmla="*/ 40657 h 6898657"/>
                <a:gd name="connsiteX1" fmla="*/ 9144000 w 9598923"/>
                <a:gd name="connsiteY1" fmla="*/ 40657 h 6898657"/>
                <a:gd name="connsiteX2" fmla="*/ 9144000 w 9598923"/>
                <a:gd name="connsiteY2" fmla="*/ 6898657 h 6898657"/>
                <a:gd name="connsiteX3" fmla="*/ 0 w 9598923"/>
                <a:gd name="connsiteY3" fmla="*/ 6898657 h 6898657"/>
                <a:gd name="connsiteX4" fmla="*/ 0 w 9598923"/>
                <a:gd name="connsiteY4" fmla="*/ 40657 h 6898657"/>
                <a:gd name="connsiteX5" fmla="*/ 193387 w 9598923"/>
                <a:gd name="connsiteY5" fmla="*/ 253094 h 6898657"/>
                <a:gd name="connsiteX6" fmla="*/ 196850 w 9598923"/>
                <a:gd name="connsiteY6" fmla="*/ 6377957 h 6898657"/>
                <a:gd name="connsiteX7" fmla="*/ 520700 w 9598923"/>
                <a:gd name="connsiteY7" fmla="*/ 6727207 h 6898657"/>
                <a:gd name="connsiteX8" fmla="*/ 8958695 w 9598923"/>
                <a:gd name="connsiteY8" fmla="*/ 6734134 h 6898657"/>
                <a:gd name="connsiteX9" fmla="*/ 8959850 w 9598923"/>
                <a:gd name="connsiteY9" fmla="*/ 586758 h 6898657"/>
                <a:gd name="connsiteX10" fmla="*/ 8566150 w 9598923"/>
                <a:gd name="connsiteY10" fmla="*/ 250208 h 6898657"/>
                <a:gd name="connsiteX11" fmla="*/ 193387 w 9598923"/>
                <a:gd name="connsiteY11" fmla="*/ 253094 h 6898657"/>
                <a:gd name="connsiteX0" fmla="*/ 0 w 9598923"/>
                <a:gd name="connsiteY0" fmla="*/ 40657 h 6898657"/>
                <a:gd name="connsiteX1" fmla="*/ 9144000 w 9598923"/>
                <a:gd name="connsiteY1" fmla="*/ 40657 h 6898657"/>
                <a:gd name="connsiteX2" fmla="*/ 9144000 w 9598923"/>
                <a:gd name="connsiteY2" fmla="*/ 6898657 h 6898657"/>
                <a:gd name="connsiteX3" fmla="*/ 0 w 9598923"/>
                <a:gd name="connsiteY3" fmla="*/ 6898657 h 6898657"/>
                <a:gd name="connsiteX4" fmla="*/ 0 w 9598923"/>
                <a:gd name="connsiteY4" fmla="*/ 40657 h 6898657"/>
                <a:gd name="connsiteX5" fmla="*/ 193387 w 9598923"/>
                <a:gd name="connsiteY5" fmla="*/ 253094 h 6898657"/>
                <a:gd name="connsiteX6" fmla="*/ 196850 w 9598923"/>
                <a:gd name="connsiteY6" fmla="*/ 6377957 h 6898657"/>
                <a:gd name="connsiteX7" fmla="*/ 520700 w 9598923"/>
                <a:gd name="connsiteY7" fmla="*/ 6727207 h 6898657"/>
                <a:gd name="connsiteX8" fmla="*/ 8958695 w 9598923"/>
                <a:gd name="connsiteY8" fmla="*/ 6734134 h 6898657"/>
                <a:gd name="connsiteX9" fmla="*/ 8959850 w 9598923"/>
                <a:gd name="connsiteY9" fmla="*/ 586758 h 6898657"/>
                <a:gd name="connsiteX10" fmla="*/ 8566150 w 9598923"/>
                <a:gd name="connsiteY10" fmla="*/ 250208 h 6898657"/>
                <a:gd name="connsiteX11" fmla="*/ 193387 w 9598923"/>
                <a:gd name="connsiteY11" fmla="*/ 253094 h 6898657"/>
                <a:gd name="connsiteX0" fmla="*/ 0 w 9598923"/>
                <a:gd name="connsiteY0" fmla="*/ 40657 h 6898657"/>
                <a:gd name="connsiteX1" fmla="*/ 9144000 w 9598923"/>
                <a:gd name="connsiteY1" fmla="*/ 40657 h 6898657"/>
                <a:gd name="connsiteX2" fmla="*/ 9144000 w 9598923"/>
                <a:gd name="connsiteY2" fmla="*/ 6898657 h 6898657"/>
                <a:gd name="connsiteX3" fmla="*/ 0 w 9598923"/>
                <a:gd name="connsiteY3" fmla="*/ 6898657 h 6898657"/>
                <a:gd name="connsiteX4" fmla="*/ 0 w 9598923"/>
                <a:gd name="connsiteY4" fmla="*/ 40657 h 6898657"/>
                <a:gd name="connsiteX5" fmla="*/ 193387 w 9598923"/>
                <a:gd name="connsiteY5" fmla="*/ 253094 h 6898657"/>
                <a:gd name="connsiteX6" fmla="*/ 196850 w 9598923"/>
                <a:gd name="connsiteY6" fmla="*/ 6377957 h 6898657"/>
                <a:gd name="connsiteX7" fmla="*/ 520700 w 9598923"/>
                <a:gd name="connsiteY7" fmla="*/ 6727207 h 6898657"/>
                <a:gd name="connsiteX8" fmla="*/ 8958695 w 9598923"/>
                <a:gd name="connsiteY8" fmla="*/ 6734134 h 6898657"/>
                <a:gd name="connsiteX9" fmla="*/ 8959850 w 9598923"/>
                <a:gd name="connsiteY9" fmla="*/ 586758 h 6898657"/>
                <a:gd name="connsiteX10" fmla="*/ 8566150 w 9598923"/>
                <a:gd name="connsiteY10" fmla="*/ 250208 h 6898657"/>
                <a:gd name="connsiteX11" fmla="*/ 193387 w 9598923"/>
                <a:gd name="connsiteY11" fmla="*/ 253094 h 6898657"/>
                <a:gd name="connsiteX0" fmla="*/ 0 w 9584544"/>
                <a:gd name="connsiteY0" fmla="*/ 41456 h 6899456"/>
                <a:gd name="connsiteX1" fmla="*/ 9144000 w 9584544"/>
                <a:gd name="connsiteY1" fmla="*/ 41456 h 6899456"/>
                <a:gd name="connsiteX2" fmla="*/ 9144000 w 9584544"/>
                <a:gd name="connsiteY2" fmla="*/ 6899456 h 6899456"/>
                <a:gd name="connsiteX3" fmla="*/ 0 w 9584544"/>
                <a:gd name="connsiteY3" fmla="*/ 6899456 h 6899456"/>
                <a:gd name="connsiteX4" fmla="*/ 0 w 9584544"/>
                <a:gd name="connsiteY4" fmla="*/ 41456 h 6899456"/>
                <a:gd name="connsiteX5" fmla="*/ 193387 w 9584544"/>
                <a:gd name="connsiteY5" fmla="*/ 253893 h 6899456"/>
                <a:gd name="connsiteX6" fmla="*/ 196850 w 9584544"/>
                <a:gd name="connsiteY6" fmla="*/ 6378756 h 6899456"/>
                <a:gd name="connsiteX7" fmla="*/ 520700 w 9584544"/>
                <a:gd name="connsiteY7" fmla="*/ 6728006 h 6899456"/>
                <a:gd name="connsiteX8" fmla="*/ 8958695 w 9584544"/>
                <a:gd name="connsiteY8" fmla="*/ 6734933 h 6899456"/>
                <a:gd name="connsiteX9" fmla="*/ 8959850 w 9584544"/>
                <a:gd name="connsiteY9" fmla="*/ 587557 h 6899456"/>
                <a:gd name="connsiteX10" fmla="*/ 8566150 w 9584544"/>
                <a:gd name="connsiteY10" fmla="*/ 251007 h 6899456"/>
                <a:gd name="connsiteX11" fmla="*/ 193387 w 9584544"/>
                <a:gd name="connsiteY11" fmla="*/ 253893 h 6899456"/>
                <a:gd name="connsiteX0" fmla="*/ 0 w 9582897"/>
                <a:gd name="connsiteY0" fmla="*/ 0 h 6858000"/>
                <a:gd name="connsiteX1" fmla="*/ 9144000 w 9582897"/>
                <a:gd name="connsiteY1" fmla="*/ 0 h 6858000"/>
                <a:gd name="connsiteX2" fmla="*/ 9144000 w 9582897"/>
                <a:gd name="connsiteY2" fmla="*/ 6858000 h 6858000"/>
                <a:gd name="connsiteX3" fmla="*/ 0 w 9582897"/>
                <a:gd name="connsiteY3" fmla="*/ 6858000 h 6858000"/>
                <a:gd name="connsiteX4" fmla="*/ 0 w 9582897"/>
                <a:gd name="connsiteY4" fmla="*/ 0 h 6858000"/>
                <a:gd name="connsiteX5" fmla="*/ 193387 w 9582897"/>
                <a:gd name="connsiteY5" fmla="*/ 212437 h 6858000"/>
                <a:gd name="connsiteX6" fmla="*/ 196850 w 9582897"/>
                <a:gd name="connsiteY6" fmla="*/ 6337300 h 6858000"/>
                <a:gd name="connsiteX7" fmla="*/ 520700 w 9582897"/>
                <a:gd name="connsiteY7" fmla="*/ 6686550 h 6858000"/>
                <a:gd name="connsiteX8" fmla="*/ 8958695 w 9582897"/>
                <a:gd name="connsiteY8" fmla="*/ 6693477 h 6858000"/>
                <a:gd name="connsiteX9" fmla="*/ 8959850 w 9582897"/>
                <a:gd name="connsiteY9" fmla="*/ 546101 h 6858000"/>
                <a:gd name="connsiteX10" fmla="*/ 8566150 w 9582897"/>
                <a:gd name="connsiteY10" fmla="*/ 209551 h 6858000"/>
                <a:gd name="connsiteX11" fmla="*/ 193387 w 9582897"/>
                <a:gd name="connsiteY11" fmla="*/ 212437 h 6858000"/>
                <a:gd name="connsiteX0" fmla="*/ 0 w 9584308"/>
                <a:gd name="connsiteY0" fmla="*/ 0 h 6858000"/>
                <a:gd name="connsiteX1" fmla="*/ 9144000 w 9584308"/>
                <a:gd name="connsiteY1" fmla="*/ 0 h 6858000"/>
                <a:gd name="connsiteX2" fmla="*/ 9144000 w 9584308"/>
                <a:gd name="connsiteY2" fmla="*/ 6858000 h 6858000"/>
                <a:gd name="connsiteX3" fmla="*/ 0 w 9584308"/>
                <a:gd name="connsiteY3" fmla="*/ 6858000 h 6858000"/>
                <a:gd name="connsiteX4" fmla="*/ 0 w 9584308"/>
                <a:gd name="connsiteY4" fmla="*/ 0 h 6858000"/>
                <a:gd name="connsiteX5" fmla="*/ 193387 w 9584308"/>
                <a:gd name="connsiteY5" fmla="*/ 212437 h 6858000"/>
                <a:gd name="connsiteX6" fmla="*/ 196850 w 9584308"/>
                <a:gd name="connsiteY6" fmla="*/ 6337300 h 6858000"/>
                <a:gd name="connsiteX7" fmla="*/ 520700 w 9584308"/>
                <a:gd name="connsiteY7" fmla="*/ 6686550 h 6858000"/>
                <a:gd name="connsiteX8" fmla="*/ 8958695 w 9584308"/>
                <a:gd name="connsiteY8" fmla="*/ 6693477 h 6858000"/>
                <a:gd name="connsiteX9" fmla="*/ 8959850 w 9584308"/>
                <a:gd name="connsiteY9" fmla="*/ 546101 h 6858000"/>
                <a:gd name="connsiteX10" fmla="*/ 8566150 w 9584308"/>
                <a:gd name="connsiteY10" fmla="*/ 209551 h 6858000"/>
                <a:gd name="connsiteX11" fmla="*/ 193387 w 9584308"/>
                <a:gd name="connsiteY11" fmla="*/ 21243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93387 w 9144000"/>
                <a:gd name="connsiteY5" fmla="*/ 212437 h 6858000"/>
                <a:gd name="connsiteX6" fmla="*/ 196850 w 9144000"/>
                <a:gd name="connsiteY6" fmla="*/ 63373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9850 w 9144000"/>
                <a:gd name="connsiteY9" fmla="*/ 546101 h 6858000"/>
                <a:gd name="connsiteX10" fmla="*/ 8566150 w 9144000"/>
                <a:gd name="connsiteY10" fmla="*/ 209551 h 6858000"/>
                <a:gd name="connsiteX11" fmla="*/ 193387 w 9144000"/>
                <a:gd name="connsiteY11" fmla="*/ 21243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93387 w 9144000"/>
                <a:gd name="connsiteY5" fmla="*/ 212437 h 6858000"/>
                <a:gd name="connsiteX6" fmla="*/ 196850 w 9144000"/>
                <a:gd name="connsiteY6" fmla="*/ 63373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9850 w 9144000"/>
                <a:gd name="connsiteY9" fmla="*/ 546101 h 6858000"/>
                <a:gd name="connsiteX10" fmla="*/ 8566150 w 9144000"/>
                <a:gd name="connsiteY10" fmla="*/ 209551 h 6858000"/>
                <a:gd name="connsiteX11" fmla="*/ 193387 w 9144000"/>
                <a:gd name="connsiteY11" fmla="*/ 21243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93387 w 9144000"/>
                <a:gd name="connsiteY5" fmla="*/ 212437 h 6858000"/>
                <a:gd name="connsiteX6" fmla="*/ 196850 w 9144000"/>
                <a:gd name="connsiteY6" fmla="*/ 63373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9850 w 9144000"/>
                <a:gd name="connsiteY9" fmla="*/ 546101 h 6858000"/>
                <a:gd name="connsiteX10" fmla="*/ 8566150 w 9144000"/>
                <a:gd name="connsiteY10" fmla="*/ 209551 h 6858000"/>
                <a:gd name="connsiteX11" fmla="*/ 193387 w 9144000"/>
                <a:gd name="connsiteY11" fmla="*/ 21243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93387 w 9144000"/>
                <a:gd name="connsiteY5" fmla="*/ 212437 h 6858000"/>
                <a:gd name="connsiteX6" fmla="*/ 196850 w 9144000"/>
                <a:gd name="connsiteY6" fmla="*/ 63373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9850 w 9144000"/>
                <a:gd name="connsiteY9" fmla="*/ 546101 h 6858000"/>
                <a:gd name="connsiteX10" fmla="*/ 8566150 w 9144000"/>
                <a:gd name="connsiteY10" fmla="*/ 209551 h 6858000"/>
                <a:gd name="connsiteX11" fmla="*/ 193387 w 9144000"/>
                <a:gd name="connsiteY11" fmla="*/ 21243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93387 w 9144000"/>
                <a:gd name="connsiteY5" fmla="*/ 212437 h 6858000"/>
                <a:gd name="connsiteX6" fmla="*/ 196850 w 9144000"/>
                <a:gd name="connsiteY6" fmla="*/ 63373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9850 w 9144000"/>
                <a:gd name="connsiteY9" fmla="*/ 546101 h 6858000"/>
                <a:gd name="connsiteX10" fmla="*/ 8566150 w 9144000"/>
                <a:gd name="connsiteY10" fmla="*/ 209551 h 6858000"/>
                <a:gd name="connsiteX11" fmla="*/ 193387 w 9144000"/>
                <a:gd name="connsiteY11" fmla="*/ 21243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93387 w 9144000"/>
                <a:gd name="connsiteY5" fmla="*/ 212437 h 6858000"/>
                <a:gd name="connsiteX6" fmla="*/ 196850 w 9144000"/>
                <a:gd name="connsiteY6" fmla="*/ 63373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9850 w 9144000"/>
                <a:gd name="connsiteY9" fmla="*/ 546101 h 6858000"/>
                <a:gd name="connsiteX10" fmla="*/ 8566150 w 9144000"/>
                <a:gd name="connsiteY10" fmla="*/ 209551 h 6858000"/>
                <a:gd name="connsiteX11" fmla="*/ 193387 w 9144000"/>
                <a:gd name="connsiteY11" fmla="*/ 21243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93387 w 9144000"/>
                <a:gd name="connsiteY5" fmla="*/ 212437 h 6858000"/>
                <a:gd name="connsiteX6" fmla="*/ 196850 w 9144000"/>
                <a:gd name="connsiteY6" fmla="*/ 63373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9850 w 9144000"/>
                <a:gd name="connsiteY9" fmla="*/ 546101 h 6858000"/>
                <a:gd name="connsiteX10" fmla="*/ 8566150 w 9144000"/>
                <a:gd name="connsiteY10" fmla="*/ 209551 h 6858000"/>
                <a:gd name="connsiteX11" fmla="*/ 193387 w 9144000"/>
                <a:gd name="connsiteY11" fmla="*/ 21243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93387 w 9144000"/>
                <a:gd name="connsiteY5" fmla="*/ 212437 h 6858000"/>
                <a:gd name="connsiteX6" fmla="*/ 196850 w 9144000"/>
                <a:gd name="connsiteY6" fmla="*/ 63373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9850 w 9144000"/>
                <a:gd name="connsiteY9" fmla="*/ 546101 h 6858000"/>
                <a:gd name="connsiteX10" fmla="*/ 8566150 w 9144000"/>
                <a:gd name="connsiteY10" fmla="*/ 209551 h 6858000"/>
                <a:gd name="connsiteX11" fmla="*/ 193387 w 9144000"/>
                <a:gd name="connsiteY11" fmla="*/ 21243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93387 w 9144000"/>
                <a:gd name="connsiteY5" fmla="*/ 212437 h 6858000"/>
                <a:gd name="connsiteX6" fmla="*/ 196850 w 9144000"/>
                <a:gd name="connsiteY6" fmla="*/ 63373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9850 w 9144000"/>
                <a:gd name="connsiteY9" fmla="*/ 546101 h 6858000"/>
                <a:gd name="connsiteX10" fmla="*/ 8566150 w 9144000"/>
                <a:gd name="connsiteY10" fmla="*/ 209551 h 6858000"/>
                <a:gd name="connsiteX11" fmla="*/ 193387 w 9144000"/>
                <a:gd name="connsiteY11" fmla="*/ 21243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93387 w 9144000"/>
                <a:gd name="connsiteY5" fmla="*/ 212437 h 6858000"/>
                <a:gd name="connsiteX6" fmla="*/ 196850 w 9144000"/>
                <a:gd name="connsiteY6" fmla="*/ 63373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9850 w 9144000"/>
                <a:gd name="connsiteY9" fmla="*/ 546101 h 6858000"/>
                <a:gd name="connsiteX10" fmla="*/ 8566150 w 9144000"/>
                <a:gd name="connsiteY10" fmla="*/ 209551 h 6858000"/>
                <a:gd name="connsiteX11" fmla="*/ 193387 w 9144000"/>
                <a:gd name="connsiteY11" fmla="*/ 21243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96850 w 9144000"/>
                <a:gd name="connsiteY6" fmla="*/ 63373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9850 w 9144000"/>
                <a:gd name="connsiteY9" fmla="*/ 546101 h 6858000"/>
                <a:gd name="connsiteX10" fmla="*/ 8566150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54969 w 9144000"/>
                <a:gd name="connsiteY6" fmla="*/ 6365203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9850 w 9144000"/>
                <a:gd name="connsiteY9" fmla="*/ 546101 h 6858000"/>
                <a:gd name="connsiteX10" fmla="*/ 8566150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54969 w 9144000"/>
                <a:gd name="connsiteY6" fmla="*/ 6318697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9850 w 9144000"/>
                <a:gd name="connsiteY9" fmla="*/ 546101 h 6858000"/>
                <a:gd name="connsiteX10" fmla="*/ 8566150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54969 w 9144000"/>
                <a:gd name="connsiteY6" fmla="*/ 6272192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9850 w 9144000"/>
                <a:gd name="connsiteY9" fmla="*/ 546101 h 6858000"/>
                <a:gd name="connsiteX10" fmla="*/ 8566150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54969 w 9144000"/>
                <a:gd name="connsiteY6" fmla="*/ 6272192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9850 w 9144000"/>
                <a:gd name="connsiteY9" fmla="*/ 546101 h 6858000"/>
                <a:gd name="connsiteX10" fmla="*/ 8566150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54969 w 9144000"/>
                <a:gd name="connsiteY6" fmla="*/ 6272192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9850 w 9144000"/>
                <a:gd name="connsiteY9" fmla="*/ 546101 h 6858000"/>
                <a:gd name="connsiteX10" fmla="*/ 8566150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54969 w 9144000"/>
                <a:gd name="connsiteY6" fmla="*/ 6272192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9850 w 9144000"/>
                <a:gd name="connsiteY9" fmla="*/ 546101 h 6858000"/>
                <a:gd name="connsiteX10" fmla="*/ 8566150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75909 w 9144000"/>
                <a:gd name="connsiteY6" fmla="*/ 6281493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9850 w 9144000"/>
                <a:gd name="connsiteY9" fmla="*/ 546101 h 6858000"/>
                <a:gd name="connsiteX10" fmla="*/ 8566150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75909 w 9144000"/>
                <a:gd name="connsiteY6" fmla="*/ 6281493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9850 w 9144000"/>
                <a:gd name="connsiteY9" fmla="*/ 546101 h 6858000"/>
                <a:gd name="connsiteX10" fmla="*/ 8566150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82889 w 9144000"/>
                <a:gd name="connsiteY6" fmla="*/ 6300095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9850 w 9144000"/>
                <a:gd name="connsiteY9" fmla="*/ 546101 h 6858000"/>
                <a:gd name="connsiteX10" fmla="*/ 8566150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82889 w 9144000"/>
                <a:gd name="connsiteY6" fmla="*/ 6300095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9850 w 9144000"/>
                <a:gd name="connsiteY9" fmla="*/ 676319 h 6858000"/>
                <a:gd name="connsiteX10" fmla="*/ 8566150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82889 w 9144000"/>
                <a:gd name="connsiteY6" fmla="*/ 6300095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94751 w 9144000"/>
                <a:gd name="connsiteY9" fmla="*/ 676319 h 6858000"/>
                <a:gd name="connsiteX10" fmla="*/ 8566150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82889 w 9144000"/>
                <a:gd name="connsiteY6" fmla="*/ 6300095 h 6858000"/>
                <a:gd name="connsiteX7" fmla="*/ 520700 w 9144000"/>
                <a:gd name="connsiteY7" fmla="*/ 6686550 h 6858000"/>
                <a:gd name="connsiteX8" fmla="*/ 8986615 w 9144000"/>
                <a:gd name="connsiteY8" fmla="*/ 6684177 h 6858000"/>
                <a:gd name="connsiteX9" fmla="*/ 8994751 w 9144000"/>
                <a:gd name="connsiteY9" fmla="*/ 676319 h 6858000"/>
                <a:gd name="connsiteX10" fmla="*/ 8566150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82889 w 9144000"/>
                <a:gd name="connsiteY6" fmla="*/ 6300095 h 6858000"/>
                <a:gd name="connsiteX7" fmla="*/ 520700 w 9144000"/>
                <a:gd name="connsiteY7" fmla="*/ 6686550 h 6858000"/>
                <a:gd name="connsiteX8" fmla="*/ 8986615 w 9144000"/>
                <a:gd name="connsiteY8" fmla="*/ 6684177 h 6858000"/>
                <a:gd name="connsiteX9" fmla="*/ 8994751 w 9144000"/>
                <a:gd name="connsiteY9" fmla="*/ 676319 h 6858000"/>
                <a:gd name="connsiteX10" fmla="*/ 8566150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82889 w 9144000"/>
                <a:gd name="connsiteY6" fmla="*/ 6300095 h 6858000"/>
                <a:gd name="connsiteX7" fmla="*/ 520700 w 9144000"/>
                <a:gd name="connsiteY7" fmla="*/ 6686550 h 6858000"/>
                <a:gd name="connsiteX8" fmla="*/ 8986615 w 9144000"/>
                <a:gd name="connsiteY8" fmla="*/ 6684177 h 6858000"/>
                <a:gd name="connsiteX9" fmla="*/ 8994751 w 9144000"/>
                <a:gd name="connsiteY9" fmla="*/ 676319 h 6858000"/>
                <a:gd name="connsiteX10" fmla="*/ 8600269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82889 w 9144000"/>
                <a:gd name="connsiteY6" fmla="*/ 6300095 h 6858000"/>
                <a:gd name="connsiteX7" fmla="*/ 520700 w 9144000"/>
                <a:gd name="connsiteY7" fmla="*/ 6658647 h 6858000"/>
                <a:gd name="connsiteX8" fmla="*/ 8986615 w 9144000"/>
                <a:gd name="connsiteY8" fmla="*/ 6684177 h 6858000"/>
                <a:gd name="connsiteX9" fmla="*/ 8994751 w 9144000"/>
                <a:gd name="connsiteY9" fmla="*/ 676319 h 6858000"/>
                <a:gd name="connsiteX10" fmla="*/ 8600269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82889 w 9144000"/>
                <a:gd name="connsiteY6" fmla="*/ 6300095 h 6858000"/>
                <a:gd name="connsiteX7" fmla="*/ 520700 w 9144000"/>
                <a:gd name="connsiteY7" fmla="*/ 6658647 h 6858000"/>
                <a:gd name="connsiteX8" fmla="*/ 8986615 w 9144000"/>
                <a:gd name="connsiteY8" fmla="*/ 6637671 h 6858000"/>
                <a:gd name="connsiteX9" fmla="*/ 8994751 w 9144000"/>
                <a:gd name="connsiteY9" fmla="*/ 676319 h 6858000"/>
                <a:gd name="connsiteX10" fmla="*/ 8600269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68929 w 9144000"/>
                <a:gd name="connsiteY6" fmla="*/ 6141975 h 6858000"/>
                <a:gd name="connsiteX7" fmla="*/ 520700 w 9144000"/>
                <a:gd name="connsiteY7" fmla="*/ 6658647 h 6858000"/>
                <a:gd name="connsiteX8" fmla="*/ 8986615 w 9144000"/>
                <a:gd name="connsiteY8" fmla="*/ 6637671 h 6858000"/>
                <a:gd name="connsiteX9" fmla="*/ 8994751 w 9144000"/>
                <a:gd name="connsiteY9" fmla="*/ 676319 h 6858000"/>
                <a:gd name="connsiteX10" fmla="*/ 8600269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68929 w 9144000"/>
                <a:gd name="connsiteY6" fmla="*/ 6039662 h 6858000"/>
                <a:gd name="connsiteX7" fmla="*/ 520700 w 9144000"/>
                <a:gd name="connsiteY7" fmla="*/ 6658647 h 6858000"/>
                <a:gd name="connsiteX8" fmla="*/ 8986615 w 9144000"/>
                <a:gd name="connsiteY8" fmla="*/ 6637671 h 6858000"/>
                <a:gd name="connsiteX9" fmla="*/ 8994751 w 9144000"/>
                <a:gd name="connsiteY9" fmla="*/ 676319 h 6858000"/>
                <a:gd name="connsiteX10" fmla="*/ 8600269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68929 w 9144000"/>
                <a:gd name="connsiteY6" fmla="*/ 6039662 h 6858000"/>
                <a:gd name="connsiteX7" fmla="*/ 520700 w 9144000"/>
                <a:gd name="connsiteY7" fmla="*/ 6658647 h 6858000"/>
                <a:gd name="connsiteX8" fmla="*/ 8986615 w 9144000"/>
                <a:gd name="connsiteY8" fmla="*/ 6637671 h 6858000"/>
                <a:gd name="connsiteX9" fmla="*/ 8994751 w 9144000"/>
                <a:gd name="connsiteY9" fmla="*/ 676319 h 6858000"/>
                <a:gd name="connsiteX10" fmla="*/ 8600269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68929 w 9144000"/>
                <a:gd name="connsiteY6" fmla="*/ 6039662 h 6858000"/>
                <a:gd name="connsiteX7" fmla="*/ 520700 w 9144000"/>
                <a:gd name="connsiteY7" fmla="*/ 6658647 h 6858000"/>
                <a:gd name="connsiteX8" fmla="*/ 8986615 w 9144000"/>
                <a:gd name="connsiteY8" fmla="*/ 6637671 h 6858000"/>
                <a:gd name="connsiteX9" fmla="*/ 8994751 w 9144000"/>
                <a:gd name="connsiteY9" fmla="*/ 676319 h 6858000"/>
                <a:gd name="connsiteX10" fmla="*/ 8600269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68929 w 9144000"/>
                <a:gd name="connsiteY6" fmla="*/ 6039662 h 6858000"/>
                <a:gd name="connsiteX7" fmla="*/ 520700 w 9144000"/>
                <a:gd name="connsiteY7" fmla="*/ 6658647 h 6858000"/>
                <a:gd name="connsiteX8" fmla="*/ 8986615 w 9144000"/>
                <a:gd name="connsiteY8" fmla="*/ 6637671 h 6858000"/>
                <a:gd name="connsiteX9" fmla="*/ 8994751 w 9144000"/>
                <a:gd name="connsiteY9" fmla="*/ 676319 h 6858000"/>
                <a:gd name="connsiteX10" fmla="*/ 8600269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68929 w 9144000"/>
                <a:gd name="connsiteY6" fmla="*/ 6039662 h 6858000"/>
                <a:gd name="connsiteX7" fmla="*/ 520700 w 9144000"/>
                <a:gd name="connsiteY7" fmla="*/ 6658647 h 6858000"/>
                <a:gd name="connsiteX8" fmla="*/ 8986615 w 9144000"/>
                <a:gd name="connsiteY8" fmla="*/ 6637671 h 6858000"/>
                <a:gd name="connsiteX9" fmla="*/ 8994751 w 9144000"/>
                <a:gd name="connsiteY9" fmla="*/ 676319 h 6858000"/>
                <a:gd name="connsiteX10" fmla="*/ 8600269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68929 w 9144000"/>
                <a:gd name="connsiteY6" fmla="*/ 6039662 h 6858000"/>
                <a:gd name="connsiteX7" fmla="*/ 520700 w 9144000"/>
                <a:gd name="connsiteY7" fmla="*/ 6658647 h 6858000"/>
                <a:gd name="connsiteX8" fmla="*/ 8986615 w 9144000"/>
                <a:gd name="connsiteY8" fmla="*/ 6637671 h 6858000"/>
                <a:gd name="connsiteX9" fmla="*/ 8994751 w 9144000"/>
                <a:gd name="connsiteY9" fmla="*/ 676319 h 6858000"/>
                <a:gd name="connsiteX10" fmla="*/ 8600269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68929 w 9144000"/>
                <a:gd name="connsiteY6" fmla="*/ 6039662 h 6858000"/>
                <a:gd name="connsiteX7" fmla="*/ 520700 w 9144000"/>
                <a:gd name="connsiteY7" fmla="*/ 6658647 h 6858000"/>
                <a:gd name="connsiteX8" fmla="*/ 8986615 w 9144000"/>
                <a:gd name="connsiteY8" fmla="*/ 6637671 h 6858000"/>
                <a:gd name="connsiteX9" fmla="*/ 8994751 w 9144000"/>
                <a:gd name="connsiteY9" fmla="*/ 676319 h 6858000"/>
                <a:gd name="connsiteX10" fmla="*/ 8600269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68929 w 9144000"/>
                <a:gd name="connsiteY6" fmla="*/ 6039662 h 6858000"/>
                <a:gd name="connsiteX7" fmla="*/ 520700 w 9144000"/>
                <a:gd name="connsiteY7" fmla="*/ 6658647 h 6858000"/>
                <a:gd name="connsiteX8" fmla="*/ 8986615 w 9144000"/>
                <a:gd name="connsiteY8" fmla="*/ 6637671 h 6858000"/>
                <a:gd name="connsiteX9" fmla="*/ 8994751 w 9144000"/>
                <a:gd name="connsiteY9" fmla="*/ 676319 h 6858000"/>
                <a:gd name="connsiteX10" fmla="*/ 8600269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68929 w 9144000"/>
                <a:gd name="connsiteY6" fmla="*/ 6039662 h 6858000"/>
                <a:gd name="connsiteX7" fmla="*/ 520700 w 9144000"/>
                <a:gd name="connsiteY7" fmla="*/ 6658647 h 6858000"/>
                <a:gd name="connsiteX8" fmla="*/ 8986615 w 9144000"/>
                <a:gd name="connsiteY8" fmla="*/ 6637671 h 6858000"/>
                <a:gd name="connsiteX9" fmla="*/ 8994751 w 9144000"/>
                <a:gd name="connsiteY9" fmla="*/ 676319 h 6858000"/>
                <a:gd name="connsiteX10" fmla="*/ 8600269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68929 w 9144000"/>
                <a:gd name="connsiteY6" fmla="*/ 6039662 h 6858000"/>
                <a:gd name="connsiteX7" fmla="*/ 520700 w 9144000"/>
                <a:gd name="connsiteY7" fmla="*/ 6658647 h 6858000"/>
                <a:gd name="connsiteX8" fmla="*/ 8986615 w 9144000"/>
                <a:gd name="connsiteY8" fmla="*/ 6637671 h 6858000"/>
                <a:gd name="connsiteX9" fmla="*/ 8994751 w 9144000"/>
                <a:gd name="connsiteY9" fmla="*/ 676319 h 6858000"/>
                <a:gd name="connsiteX10" fmla="*/ 8600269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68929 w 9144000"/>
                <a:gd name="connsiteY6" fmla="*/ 6039662 h 6858000"/>
                <a:gd name="connsiteX7" fmla="*/ 520700 w 9144000"/>
                <a:gd name="connsiteY7" fmla="*/ 6658647 h 6858000"/>
                <a:gd name="connsiteX8" fmla="*/ 8986615 w 9144000"/>
                <a:gd name="connsiteY8" fmla="*/ 6637671 h 6858000"/>
                <a:gd name="connsiteX9" fmla="*/ 8994751 w 9144000"/>
                <a:gd name="connsiteY9" fmla="*/ 676319 h 6858000"/>
                <a:gd name="connsiteX10" fmla="*/ 8600269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68929 w 9144000"/>
                <a:gd name="connsiteY6" fmla="*/ 6039662 h 6858000"/>
                <a:gd name="connsiteX7" fmla="*/ 604462 w 9144000"/>
                <a:gd name="connsiteY7" fmla="*/ 6649346 h 6858000"/>
                <a:gd name="connsiteX8" fmla="*/ 8986615 w 9144000"/>
                <a:gd name="connsiteY8" fmla="*/ 6637671 h 6858000"/>
                <a:gd name="connsiteX9" fmla="*/ 8994751 w 9144000"/>
                <a:gd name="connsiteY9" fmla="*/ 676319 h 6858000"/>
                <a:gd name="connsiteX10" fmla="*/ 8600269 w 9144000"/>
                <a:gd name="connsiteY10" fmla="*/ 209551 h 6858000"/>
                <a:gd name="connsiteX11" fmla="*/ 158487 w 9144000"/>
                <a:gd name="connsiteY11" fmla="*/ 203136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58487 w 9144000"/>
                <a:gd name="connsiteY5" fmla="*/ 203136 h 6858000"/>
                <a:gd name="connsiteX6" fmla="*/ 168929 w 9144000"/>
                <a:gd name="connsiteY6" fmla="*/ 6039662 h 6858000"/>
                <a:gd name="connsiteX7" fmla="*/ 604462 w 9144000"/>
                <a:gd name="connsiteY7" fmla="*/ 6649346 h 6858000"/>
                <a:gd name="connsiteX8" fmla="*/ 8986615 w 9144000"/>
                <a:gd name="connsiteY8" fmla="*/ 6637671 h 6858000"/>
                <a:gd name="connsiteX9" fmla="*/ 8994751 w 9144000"/>
                <a:gd name="connsiteY9" fmla="*/ 676319 h 6858000"/>
                <a:gd name="connsiteX10" fmla="*/ 8600269 w 9144000"/>
                <a:gd name="connsiteY10" fmla="*/ 209551 h 6858000"/>
                <a:gd name="connsiteX11" fmla="*/ 158487 w 9144000"/>
                <a:gd name="connsiteY11" fmla="*/ 203136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144000" h="6858000">
                  <a:moveTo>
                    <a:pt x="0" y="0"/>
                  </a:moveTo>
                  <a:lnTo>
                    <a:pt x="9144000" y="0"/>
                  </a:lnTo>
                  <a:lnTo>
                    <a:pt x="914400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  <a:moveTo>
                    <a:pt x="158487" y="203136"/>
                  </a:moveTo>
                  <a:cubicBezTo>
                    <a:pt x="178595" y="1288986"/>
                    <a:pt x="168929" y="4894477"/>
                    <a:pt x="168929" y="6039662"/>
                  </a:cubicBezTo>
                  <a:cubicBezTo>
                    <a:pt x="177544" y="6466666"/>
                    <a:pt x="318371" y="6642064"/>
                    <a:pt x="604462" y="6649346"/>
                  </a:cubicBezTo>
                  <a:lnTo>
                    <a:pt x="8986615" y="6637671"/>
                  </a:lnTo>
                  <a:cubicBezTo>
                    <a:pt x="8983440" y="6298898"/>
                    <a:pt x="8997677" y="937557"/>
                    <a:pt x="8994751" y="676319"/>
                  </a:cubicBezTo>
                  <a:cubicBezTo>
                    <a:pt x="8992579" y="482441"/>
                    <a:pt x="8816746" y="208012"/>
                    <a:pt x="8600269" y="209551"/>
                  </a:cubicBezTo>
                  <a:lnTo>
                    <a:pt x="158487" y="2031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r-FR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a-DK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151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tekst 8"/>
          <p:cNvSpPr>
            <a:spLocks noGrp="1"/>
          </p:cNvSpPr>
          <p:nvPr>
            <p:ph type="body" sz="quarter" idx="10"/>
          </p:nvPr>
        </p:nvSpPr>
        <p:spPr>
          <a:xfrm>
            <a:off x="5187600" y="956807"/>
            <a:ext cx="3762000" cy="3383182"/>
          </a:xfrm>
          <a:solidFill>
            <a:schemeClr val="accent6">
              <a:lumMod val="60000"/>
              <a:lumOff val="40000"/>
            </a:schemeClr>
          </a:solidFill>
        </p:spPr>
        <p:txBody>
          <a:bodyPr lIns="180000" tIns="108000" bIns="108000"/>
          <a:lstStyle/>
          <a:p>
            <a:pPr>
              <a:buClr>
                <a:schemeClr val="bg1"/>
              </a:buClr>
            </a:pPr>
            <a:endParaRPr lang="da-DK" sz="1400" b="0" dirty="0">
              <a:solidFill>
                <a:schemeClr val="tx1"/>
              </a:solidFill>
            </a:endParaRP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Om Krüger - </a:t>
            </a:r>
            <a:r>
              <a:rPr lang="en-GB" dirty="0" err="1"/>
              <a:t>Vandbehandling</a:t>
            </a:r>
            <a:r>
              <a:rPr lang="en-GB" dirty="0"/>
              <a:t> </a:t>
            </a:r>
            <a:r>
              <a:rPr lang="en-GB" dirty="0" err="1"/>
              <a:t>fra</a:t>
            </a:r>
            <a:r>
              <a:rPr lang="en-GB" dirty="0"/>
              <a:t> A </a:t>
            </a:r>
            <a:r>
              <a:rPr lang="en-GB" dirty="0" err="1"/>
              <a:t>til</a:t>
            </a:r>
            <a:r>
              <a:rPr lang="en-GB" dirty="0"/>
              <a:t> Z</a:t>
            </a:r>
            <a:endParaRPr lang="da-DK" dirty="0"/>
          </a:p>
        </p:txBody>
      </p:sp>
      <p:pic>
        <p:nvPicPr>
          <p:cNvPr id="15" name="Pladsholder til billede 14"/>
          <p:cNvPicPr>
            <a:picLocks noGrp="1"/>
          </p:cNvPicPr>
          <p:nvPr>
            <p:ph type="pic"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97" b="-6230"/>
          <a:stretch/>
        </p:blipFill>
        <p:spPr>
          <a:xfrm>
            <a:off x="210795" y="956806"/>
            <a:ext cx="4811776" cy="3701065"/>
          </a:xfrm>
          <a:custGeom>
            <a:avLst/>
            <a:gdLst>
              <a:gd name="connsiteX0" fmla="*/ 0 w 4889500"/>
              <a:gd name="connsiteY0" fmla="*/ 378374 h 4860925"/>
              <a:gd name="connsiteX1" fmla="*/ 378374 w 4889500"/>
              <a:gd name="connsiteY1" fmla="*/ 0 h 4860925"/>
              <a:gd name="connsiteX2" fmla="*/ 4511126 w 4889500"/>
              <a:gd name="connsiteY2" fmla="*/ 0 h 4860925"/>
              <a:gd name="connsiteX3" fmla="*/ 4889500 w 4889500"/>
              <a:gd name="connsiteY3" fmla="*/ 378374 h 4860925"/>
              <a:gd name="connsiteX4" fmla="*/ 4889500 w 4889500"/>
              <a:gd name="connsiteY4" fmla="*/ 4482551 h 4860925"/>
              <a:gd name="connsiteX5" fmla="*/ 4511126 w 4889500"/>
              <a:gd name="connsiteY5" fmla="*/ 4860925 h 4860925"/>
              <a:gd name="connsiteX6" fmla="*/ 378374 w 4889500"/>
              <a:gd name="connsiteY6" fmla="*/ 4860925 h 4860925"/>
              <a:gd name="connsiteX7" fmla="*/ 0 w 4889500"/>
              <a:gd name="connsiteY7" fmla="*/ 4482551 h 4860925"/>
              <a:gd name="connsiteX8" fmla="*/ 0 w 4889500"/>
              <a:gd name="connsiteY8" fmla="*/ 378374 h 4860925"/>
              <a:gd name="connsiteX0" fmla="*/ 0 w 4889500"/>
              <a:gd name="connsiteY0" fmla="*/ 378374 h 4860925"/>
              <a:gd name="connsiteX1" fmla="*/ 378374 w 4889500"/>
              <a:gd name="connsiteY1" fmla="*/ 0 h 4860925"/>
              <a:gd name="connsiteX2" fmla="*/ 4889500 w 4889500"/>
              <a:gd name="connsiteY2" fmla="*/ 378374 h 4860925"/>
              <a:gd name="connsiteX3" fmla="*/ 4889500 w 4889500"/>
              <a:gd name="connsiteY3" fmla="*/ 4482551 h 4860925"/>
              <a:gd name="connsiteX4" fmla="*/ 4511126 w 4889500"/>
              <a:gd name="connsiteY4" fmla="*/ 4860925 h 4860925"/>
              <a:gd name="connsiteX5" fmla="*/ 378374 w 4889500"/>
              <a:gd name="connsiteY5" fmla="*/ 4860925 h 4860925"/>
              <a:gd name="connsiteX6" fmla="*/ 0 w 4889500"/>
              <a:gd name="connsiteY6" fmla="*/ 4482551 h 4860925"/>
              <a:gd name="connsiteX7" fmla="*/ 0 w 4889500"/>
              <a:gd name="connsiteY7" fmla="*/ 378374 h 4860925"/>
              <a:gd name="connsiteX0" fmla="*/ 0 w 4889500"/>
              <a:gd name="connsiteY0" fmla="*/ 0 h 4482551"/>
              <a:gd name="connsiteX1" fmla="*/ 4889500 w 4889500"/>
              <a:gd name="connsiteY1" fmla="*/ 0 h 4482551"/>
              <a:gd name="connsiteX2" fmla="*/ 4889500 w 4889500"/>
              <a:gd name="connsiteY2" fmla="*/ 4104177 h 4482551"/>
              <a:gd name="connsiteX3" fmla="*/ 4511126 w 4889500"/>
              <a:gd name="connsiteY3" fmla="*/ 4482551 h 4482551"/>
              <a:gd name="connsiteX4" fmla="*/ 378374 w 4889500"/>
              <a:gd name="connsiteY4" fmla="*/ 4482551 h 4482551"/>
              <a:gd name="connsiteX5" fmla="*/ 0 w 4889500"/>
              <a:gd name="connsiteY5" fmla="*/ 4104177 h 4482551"/>
              <a:gd name="connsiteX6" fmla="*/ 0 w 4889500"/>
              <a:gd name="connsiteY6" fmla="*/ 0 h 4482551"/>
              <a:gd name="connsiteX0" fmla="*/ 0 w 4889500"/>
              <a:gd name="connsiteY0" fmla="*/ 0 h 4482551"/>
              <a:gd name="connsiteX1" fmla="*/ 4889500 w 4889500"/>
              <a:gd name="connsiteY1" fmla="*/ 0 h 4482551"/>
              <a:gd name="connsiteX2" fmla="*/ 4511126 w 4889500"/>
              <a:gd name="connsiteY2" fmla="*/ 4482551 h 4482551"/>
              <a:gd name="connsiteX3" fmla="*/ 378374 w 4889500"/>
              <a:gd name="connsiteY3" fmla="*/ 4482551 h 4482551"/>
              <a:gd name="connsiteX4" fmla="*/ 0 w 4889500"/>
              <a:gd name="connsiteY4" fmla="*/ 4104177 h 4482551"/>
              <a:gd name="connsiteX5" fmla="*/ 0 w 4889500"/>
              <a:gd name="connsiteY5" fmla="*/ 0 h 4482551"/>
              <a:gd name="connsiteX0" fmla="*/ 0 w 4900592"/>
              <a:gd name="connsiteY0" fmla="*/ 0 h 4482551"/>
              <a:gd name="connsiteX1" fmla="*/ 4889500 w 4900592"/>
              <a:gd name="connsiteY1" fmla="*/ 0 h 4482551"/>
              <a:gd name="connsiteX2" fmla="*/ 4900592 w 4900592"/>
              <a:gd name="connsiteY2" fmla="*/ 4457151 h 4482551"/>
              <a:gd name="connsiteX3" fmla="*/ 378374 w 4900592"/>
              <a:gd name="connsiteY3" fmla="*/ 4482551 h 4482551"/>
              <a:gd name="connsiteX4" fmla="*/ 0 w 4900592"/>
              <a:gd name="connsiteY4" fmla="*/ 4104177 h 4482551"/>
              <a:gd name="connsiteX5" fmla="*/ 0 w 4900592"/>
              <a:gd name="connsiteY5" fmla="*/ 0 h 4482551"/>
              <a:gd name="connsiteX0" fmla="*/ 0 w 4900592"/>
              <a:gd name="connsiteY0" fmla="*/ 735633 h 5218184"/>
              <a:gd name="connsiteX1" fmla="*/ 4897967 w 4900592"/>
              <a:gd name="connsiteY1" fmla="*/ 363099 h 5218184"/>
              <a:gd name="connsiteX2" fmla="*/ 4900592 w 4900592"/>
              <a:gd name="connsiteY2" fmla="*/ 5192784 h 5218184"/>
              <a:gd name="connsiteX3" fmla="*/ 378374 w 4900592"/>
              <a:gd name="connsiteY3" fmla="*/ 5218184 h 5218184"/>
              <a:gd name="connsiteX4" fmla="*/ 0 w 4900592"/>
              <a:gd name="connsiteY4" fmla="*/ 4839810 h 5218184"/>
              <a:gd name="connsiteX5" fmla="*/ 0 w 4900592"/>
              <a:gd name="connsiteY5" fmla="*/ 735633 h 5218184"/>
              <a:gd name="connsiteX0" fmla="*/ 0 w 4900592"/>
              <a:gd name="connsiteY0" fmla="*/ 442612 h 4925163"/>
              <a:gd name="connsiteX1" fmla="*/ 4897967 w 4900592"/>
              <a:gd name="connsiteY1" fmla="*/ 70078 h 4925163"/>
              <a:gd name="connsiteX2" fmla="*/ 4900592 w 4900592"/>
              <a:gd name="connsiteY2" fmla="*/ 4899763 h 4925163"/>
              <a:gd name="connsiteX3" fmla="*/ 378374 w 4900592"/>
              <a:gd name="connsiteY3" fmla="*/ 4925163 h 4925163"/>
              <a:gd name="connsiteX4" fmla="*/ 0 w 4900592"/>
              <a:gd name="connsiteY4" fmla="*/ 4546789 h 4925163"/>
              <a:gd name="connsiteX5" fmla="*/ 0 w 4900592"/>
              <a:gd name="connsiteY5" fmla="*/ 442612 h 4925163"/>
              <a:gd name="connsiteX0" fmla="*/ 0 w 4900592"/>
              <a:gd name="connsiteY0" fmla="*/ 301445 h 5164996"/>
              <a:gd name="connsiteX1" fmla="*/ 4897967 w 4900592"/>
              <a:gd name="connsiteY1" fmla="*/ 309911 h 5164996"/>
              <a:gd name="connsiteX2" fmla="*/ 4900592 w 4900592"/>
              <a:gd name="connsiteY2" fmla="*/ 5139596 h 5164996"/>
              <a:gd name="connsiteX3" fmla="*/ 378374 w 4900592"/>
              <a:gd name="connsiteY3" fmla="*/ 5164996 h 5164996"/>
              <a:gd name="connsiteX4" fmla="*/ 0 w 4900592"/>
              <a:gd name="connsiteY4" fmla="*/ 4786622 h 5164996"/>
              <a:gd name="connsiteX5" fmla="*/ 0 w 4900592"/>
              <a:gd name="connsiteY5" fmla="*/ 301445 h 5164996"/>
              <a:gd name="connsiteX0" fmla="*/ 0 w 4900592"/>
              <a:gd name="connsiteY0" fmla="*/ 0 h 4863551"/>
              <a:gd name="connsiteX1" fmla="*/ 4897967 w 4900592"/>
              <a:gd name="connsiteY1" fmla="*/ 8466 h 4863551"/>
              <a:gd name="connsiteX2" fmla="*/ 4900592 w 4900592"/>
              <a:gd name="connsiteY2" fmla="*/ 4838151 h 4863551"/>
              <a:gd name="connsiteX3" fmla="*/ 378374 w 4900592"/>
              <a:gd name="connsiteY3" fmla="*/ 4863551 h 4863551"/>
              <a:gd name="connsiteX4" fmla="*/ 0 w 4900592"/>
              <a:gd name="connsiteY4" fmla="*/ 4485177 h 4863551"/>
              <a:gd name="connsiteX5" fmla="*/ 0 w 4900592"/>
              <a:gd name="connsiteY5" fmla="*/ 0 h 4863551"/>
              <a:gd name="connsiteX0" fmla="*/ 0 w 4900592"/>
              <a:gd name="connsiteY0" fmla="*/ 0 h 4863551"/>
              <a:gd name="connsiteX1" fmla="*/ 4897967 w 4900592"/>
              <a:gd name="connsiteY1" fmla="*/ 8466 h 4863551"/>
              <a:gd name="connsiteX2" fmla="*/ 4900592 w 4900592"/>
              <a:gd name="connsiteY2" fmla="*/ 4838151 h 4863551"/>
              <a:gd name="connsiteX3" fmla="*/ 378374 w 4900592"/>
              <a:gd name="connsiteY3" fmla="*/ 4863551 h 4863551"/>
              <a:gd name="connsiteX4" fmla="*/ 0 w 4900592"/>
              <a:gd name="connsiteY4" fmla="*/ 4485177 h 4863551"/>
              <a:gd name="connsiteX5" fmla="*/ 0 w 4900592"/>
              <a:gd name="connsiteY5" fmla="*/ 0 h 4863551"/>
              <a:gd name="connsiteX0" fmla="*/ 0 w 4900592"/>
              <a:gd name="connsiteY0" fmla="*/ 0 h 4863551"/>
              <a:gd name="connsiteX1" fmla="*/ 4897967 w 4900592"/>
              <a:gd name="connsiteY1" fmla="*/ 8466 h 4863551"/>
              <a:gd name="connsiteX2" fmla="*/ 4900592 w 4900592"/>
              <a:gd name="connsiteY2" fmla="*/ 4863551 h 4863551"/>
              <a:gd name="connsiteX3" fmla="*/ 378374 w 4900592"/>
              <a:gd name="connsiteY3" fmla="*/ 4863551 h 4863551"/>
              <a:gd name="connsiteX4" fmla="*/ 0 w 4900592"/>
              <a:gd name="connsiteY4" fmla="*/ 4485177 h 4863551"/>
              <a:gd name="connsiteX5" fmla="*/ 0 w 4900592"/>
              <a:gd name="connsiteY5" fmla="*/ 0 h 486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00592" h="4863551">
                <a:moveTo>
                  <a:pt x="0" y="0"/>
                </a:moveTo>
                <a:lnTo>
                  <a:pt x="4897967" y="8466"/>
                </a:lnTo>
                <a:cubicBezTo>
                  <a:pt x="4901664" y="1494183"/>
                  <a:pt x="4896895" y="3377834"/>
                  <a:pt x="4900592" y="4863551"/>
                </a:cubicBezTo>
                <a:lnTo>
                  <a:pt x="378374" y="4863551"/>
                </a:lnTo>
                <a:cubicBezTo>
                  <a:pt x="169404" y="4863551"/>
                  <a:pt x="0" y="4694147"/>
                  <a:pt x="0" y="4485177"/>
                </a:cubicBez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5" name="Titel 9"/>
          <p:cNvSpPr txBox="1">
            <a:spLocks/>
          </p:cNvSpPr>
          <p:nvPr/>
        </p:nvSpPr>
        <p:spPr>
          <a:xfrm>
            <a:off x="5173245" y="1275584"/>
            <a:ext cx="3929811" cy="595628"/>
          </a:xfrm>
          <a:prstGeom prst="homePlate">
            <a:avLst/>
          </a:prstGeom>
          <a:solidFill>
            <a:srgbClr val="002060"/>
          </a:solidFill>
          <a:ln w="9525" cap="flat" cmpd="sng" algn="ctr">
            <a:noFill/>
            <a:prstDash val="solid"/>
          </a:ln>
          <a:effectLst>
            <a:outerShdw blurRad="279400" dist="165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2786063" algn="l"/>
              </a:tabLst>
            </a:pPr>
            <a:r>
              <a:rPr lang="da-DK" sz="2400" dirty="0" smtClean="0">
                <a:solidFill>
                  <a:schemeClr val="bg1"/>
                </a:solidFill>
              </a:rPr>
              <a:t>Rådgiver</a:t>
            </a:r>
            <a:endParaRPr lang="da-DK" sz="2400" dirty="0">
              <a:solidFill>
                <a:schemeClr val="bg1"/>
              </a:solidFill>
            </a:endParaRPr>
          </a:p>
        </p:txBody>
      </p:sp>
      <p:sp>
        <p:nvSpPr>
          <p:cNvPr id="6" name="Titel 9"/>
          <p:cNvSpPr txBox="1">
            <a:spLocks/>
          </p:cNvSpPr>
          <p:nvPr/>
        </p:nvSpPr>
        <p:spPr>
          <a:xfrm>
            <a:off x="5173245" y="2301437"/>
            <a:ext cx="3929811" cy="595628"/>
          </a:xfrm>
          <a:prstGeom prst="homePlate">
            <a:avLst/>
          </a:prstGeom>
          <a:solidFill>
            <a:srgbClr val="002060"/>
          </a:solidFill>
          <a:ln w="9525" cap="flat" cmpd="sng" algn="ctr">
            <a:noFill/>
            <a:prstDash val="solid"/>
          </a:ln>
          <a:effectLst>
            <a:outerShdw blurRad="279400" dist="165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2786063" algn="l"/>
              </a:tabLst>
            </a:pPr>
            <a:r>
              <a:rPr lang="da-DK" sz="2400" dirty="0" smtClean="0">
                <a:solidFill>
                  <a:schemeClr val="bg1"/>
                </a:solidFill>
              </a:rPr>
              <a:t>Entreprenør</a:t>
            </a:r>
            <a:endParaRPr lang="da-DK" sz="2400" dirty="0">
              <a:solidFill>
                <a:schemeClr val="bg1"/>
              </a:solidFill>
            </a:endParaRPr>
          </a:p>
        </p:txBody>
      </p:sp>
      <p:sp>
        <p:nvSpPr>
          <p:cNvPr id="7" name="Titel 9"/>
          <p:cNvSpPr txBox="1">
            <a:spLocks/>
          </p:cNvSpPr>
          <p:nvPr/>
        </p:nvSpPr>
        <p:spPr>
          <a:xfrm>
            <a:off x="5187600" y="3409178"/>
            <a:ext cx="3929811" cy="595628"/>
          </a:xfrm>
          <a:prstGeom prst="homePlate">
            <a:avLst/>
          </a:prstGeom>
          <a:solidFill>
            <a:srgbClr val="002060"/>
          </a:solidFill>
          <a:ln w="9525" cap="flat" cmpd="sng" algn="ctr">
            <a:noFill/>
            <a:prstDash val="solid"/>
          </a:ln>
          <a:effectLst>
            <a:outerShdw blurRad="279400" dist="165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2786063" algn="l"/>
              </a:tabLst>
            </a:pPr>
            <a:r>
              <a:rPr lang="da-DK" sz="2400" dirty="0" smtClean="0">
                <a:solidFill>
                  <a:schemeClr val="bg1"/>
                </a:solidFill>
              </a:rPr>
              <a:t>Teknologileverandør</a:t>
            </a:r>
            <a:endParaRPr lang="da-DK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2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ladsholder til billede 14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97" b="-6230"/>
          <a:stretch/>
        </p:blipFill>
        <p:spPr>
          <a:xfrm>
            <a:off x="-1999177" y="-1087918"/>
            <a:ext cx="13004800" cy="10002815"/>
          </a:xfrm>
          <a:custGeom>
            <a:avLst/>
            <a:gdLst>
              <a:gd name="connsiteX0" fmla="*/ 0 w 4889500"/>
              <a:gd name="connsiteY0" fmla="*/ 378374 h 4860925"/>
              <a:gd name="connsiteX1" fmla="*/ 378374 w 4889500"/>
              <a:gd name="connsiteY1" fmla="*/ 0 h 4860925"/>
              <a:gd name="connsiteX2" fmla="*/ 4511126 w 4889500"/>
              <a:gd name="connsiteY2" fmla="*/ 0 h 4860925"/>
              <a:gd name="connsiteX3" fmla="*/ 4889500 w 4889500"/>
              <a:gd name="connsiteY3" fmla="*/ 378374 h 4860925"/>
              <a:gd name="connsiteX4" fmla="*/ 4889500 w 4889500"/>
              <a:gd name="connsiteY4" fmla="*/ 4482551 h 4860925"/>
              <a:gd name="connsiteX5" fmla="*/ 4511126 w 4889500"/>
              <a:gd name="connsiteY5" fmla="*/ 4860925 h 4860925"/>
              <a:gd name="connsiteX6" fmla="*/ 378374 w 4889500"/>
              <a:gd name="connsiteY6" fmla="*/ 4860925 h 4860925"/>
              <a:gd name="connsiteX7" fmla="*/ 0 w 4889500"/>
              <a:gd name="connsiteY7" fmla="*/ 4482551 h 4860925"/>
              <a:gd name="connsiteX8" fmla="*/ 0 w 4889500"/>
              <a:gd name="connsiteY8" fmla="*/ 378374 h 4860925"/>
              <a:gd name="connsiteX0" fmla="*/ 0 w 4889500"/>
              <a:gd name="connsiteY0" fmla="*/ 378374 h 4860925"/>
              <a:gd name="connsiteX1" fmla="*/ 378374 w 4889500"/>
              <a:gd name="connsiteY1" fmla="*/ 0 h 4860925"/>
              <a:gd name="connsiteX2" fmla="*/ 4889500 w 4889500"/>
              <a:gd name="connsiteY2" fmla="*/ 378374 h 4860925"/>
              <a:gd name="connsiteX3" fmla="*/ 4889500 w 4889500"/>
              <a:gd name="connsiteY3" fmla="*/ 4482551 h 4860925"/>
              <a:gd name="connsiteX4" fmla="*/ 4511126 w 4889500"/>
              <a:gd name="connsiteY4" fmla="*/ 4860925 h 4860925"/>
              <a:gd name="connsiteX5" fmla="*/ 378374 w 4889500"/>
              <a:gd name="connsiteY5" fmla="*/ 4860925 h 4860925"/>
              <a:gd name="connsiteX6" fmla="*/ 0 w 4889500"/>
              <a:gd name="connsiteY6" fmla="*/ 4482551 h 4860925"/>
              <a:gd name="connsiteX7" fmla="*/ 0 w 4889500"/>
              <a:gd name="connsiteY7" fmla="*/ 378374 h 4860925"/>
              <a:gd name="connsiteX0" fmla="*/ 0 w 4889500"/>
              <a:gd name="connsiteY0" fmla="*/ 0 h 4482551"/>
              <a:gd name="connsiteX1" fmla="*/ 4889500 w 4889500"/>
              <a:gd name="connsiteY1" fmla="*/ 0 h 4482551"/>
              <a:gd name="connsiteX2" fmla="*/ 4889500 w 4889500"/>
              <a:gd name="connsiteY2" fmla="*/ 4104177 h 4482551"/>
              <a:gd name="connsiteX3" fmla="*/ 4511126 w 4889500"/>
              <a:gd name="connsiteY3" fmla="*/ 4482551 h 4482551"/>
              <a:gd name="connsiteX4" fmla="*/ 378374 w 4889500"/>
              <a:gd name="connsiteY4" fmla="*/ 4482551 h 4482551"/>
              <a:gd name="connsiteX5" fmla="*/ 0 w 4889500"/>
              <a:gd name="connsiteY5" fmla="*/ 4104177 h 4482551"/>
              <a:gd name="connsiteX6" fmla="*/ 0 w 4889500"/>
              <a:gd name="connsiteY6" fmla="*/ 0 h 4482551"/>
              <a:gd name="connsiteX0" fmla="*/ 0 w 4889500"/>
              <a:gd name="connsiteY0" fmla="*/ 0 h 4482551"/>
              <a:gd name="connsiteX1" fmla="*/ 4889500 w 4889500"/>
              <a:gd name="connsiteY1" fmla="*/ 0 h 4482551"/>
              <a:gd name="connsiteX2" fmla="*/ 4511126 w 4889500"/>
              <a:gd name="connsiteY2" fmla="*/ 4482551 h 4482551"/>
              <a:gd name="connsiteX3" fmla="*/ 378374 w 4889500"/>
              <a:gd name="connsiteY3" fmla="*/ 4482551 h 4482551"/>
              <a:gd name="connsiteX4" fmla="*/ 0 w 4889500"/>
              <a:gd name="connsiteY4" fmla="*/ 4104177 h 4482551"/>
              <a:gd name="connsiteX5" fmla="*/ 0 w 4889500"/>
              <a:gd name="connsiteY5" fmla="*/ 0 h 4482551"/>
              <a:gd name="connsiteX0" fmla="*/ 0 w 4900592"/>
              <a:gd name="connsiteY0" fmla="*/ 0 h 4482551"/>
              <a:gd name="connsiteX1" fmla="*/ 4889500 w 4900592"/>
              <a:gd name="connsiteY1" fmla="*/ 0 h 4482551"/>
              <a:gd name="connsiteX2" fmla="*/ 4900592 w 4900592"/>
              <a:gd name="connsiteY2" fmla="*/ 4457151 h 4482551"/>
              <a:gd name="connsiteX3" fmla="*/ 378374 w 4900592"/>
              <a:gd name="connsiteY3" fmla="*/ 4482551 h 4482551"/>
              <a:gd name="connsiteX4" fmla="*/ 0 w 4900592"/>
              <a:gd name="connsiteY4" fmla="*/ 4104177 h 4482551"/>
              <a:gd name="connsiteX5" fmla="*/ 0 w 4900592"/>
              <a:gd name="connsiteY5" fmla="*/ 0 h 4482551"/>
              <a:gd name="connsiteX0" fmla="*/ 0 w 4900592"/>
              <a:gd name="connsiteY0" fmla="*/ 735633 h 5218184"/>
              <a:gd name="connsiteX1" fmla="*/ 4897967 w 4900592"/>
              <a:gd name="connsiteY1" fmla="*/ 363099 h 5218184"/>
              <a:gd name="connsiteX2" fmla="*/ 4900592 w 4900592"/>
              <a:gd name="connsiteY2" fmla="*/ 5192784 h 5218184"/>
              <a:gd name="connsiteX3" fmla="*/ 378374 w 4900592"/>
              <a:gd name="connsiteY3" fmla="*/ 5218184 h 5218184"/>
              <a:gd name="connsiteX4" fmla="*/ 0 w 4900592"/>
              <a:gd name="connsiteY4" fmla="*/ 4839810 h 5218184"/>
              <a:gd name="connsiteX5" fmla="*/ 0 w 4900592"/>
              <a:gd name="connsiteY5" fmla="*/ 735633 h 5218184"/>
              <a:gd name="connsiteX0" fmla="*/ 0 w 4900592"/>
              <a:gd name="connsiteY0" fmla="*/ 442612 h 4925163"/>
              <a:gd name="connsiteX1" fmla="*/ 4897967 w 4900592"/>
              <a:gd name="connsiteY1" fmla="*/ 70078 h 4925163"/>
              <a:gd name="connsiteX2" fmla="*/ 4900592 w 4900592"/>
              <a:gd name="connsiteY2" fmla="*/ 4899763 h 4925163"/>
              <a:gd name="connsiteX3" fmla="*/ 378374 w 4900592"/>
              <a:gd name="connsiteY3" fmla="*/ 4925163 h 4925163"/>
              <a:gd name="connsiteX4" fmla="*/ 0 w 4900592"/>
              <a:gd name="connsiteY4" fmla="*/ 4546789 h 4925163"/>
              <a:gd name="connsiteX5" fmla="*/ 0 w 4900592"/>
              <a:gd name="connsiteY5" fmla="*/ 442612 h 4925163"/>
              <a:gd name="connsiteX0" fmla="*/ 0 w 4900592"/>
              <a:gd name="connsiteY0" fmla="*/ 301445 h 5164996"/>
              <a:gd name="connsiteX1" fmla="*/ 4897967 w 4900592"/>
              <a:gd name="connsiteY1" fmla="*/ 309911 h 5164996"/>
              <a:gd name="connsiteX2" fmla="*/ 4900592 w 4900592"/>
              <a:gd name="connsiteY2" fmla="*/ 5139596 h 5164996"/>
              <a:gd name="connsiteX3" fmla="*/ 378374 w 4900592"/>
              <a:gd name="connsiteY3" fmla="*/ 5164996 h 5164996"/>
              <a:gd name="connsiteX4" fmla="*/ 0 w 4900592"/>
              <a:gd name="connsiteY4" fmla="*/ 4786622 h 5164996"/>
              <a:gd name="connsiteX5" fmla="*/ 0 w 4900592"/>
              <a:gd name="connsiteY5" fmla="*/ 301445 h 5164996"/>
              <a:gd name="connsiteX0" fmla="*/ 0 w 4900592"/>
              <a:gd name="connsiteY0" fmla="*/ 0 h 4863551"/>
              <a:gd name="connsiteX1" fmla="*/ 4897967 w 4900592"/>
              <a:gd name="connsiteY1" fmla="*/ 8466 h 4863551"/>
              <a:gd name="connsiteX2" fmla="*/ 4900592 w 4900592"/>
              <a:gd name="connsiteY2" fmla="*/ 4838151 h 4863551"/>
              <a:gd name="connsiteX3" fmla="*/ 378374 w 4900592"/>
              <a:gd name="connsiteY3" fmla="*/ 4863551 h 4863551"/>
              <a:gd name="connsiteX4" fmla="*/ 0 w 4900592"/>
              <a:gd name="connsiteY4" fmla="*/ 4485177 h 4863551"/>
              <a:gd name="connsiteX5" fmla="*/ 0 w 4900592"/>
              <a:gd name="connsiteY5" fmla="*/ 0 h 4863551"/>
              <a:gd name="connsiteX0" fmla="*/ 0 w 4900592"/>
              <a:gd name="connsiteY0" fmla="*/ 0 h 4863551"/>
              <a:gd name="connsiteX1" fmla="*/ 4897967 w 4900592"/>
              <a:gd name="connsiteY1" fmla="*/ 8466 h 4863551"/>
              <a:gd name="connsiteX2" fmla="*/ 4900592 w 4900592"/>
              <a:gd name="connsiteY2" fmla="*/ 4838151 h 4863551"/>
              <a:gd name="connsiteX3" fmla="*/ 378374 w 4900592"/>
              <a:gd name="connsiteY3" fmla="*/ 4863551 h 4863551"/>
              <a:gd name="connsiteX4" fmla="*/ 0 w 4900592"/>
              <a:gd name="connsiteY4" fmla="*/ 4485177 h 4863551"/>
              <a:gd name="connsiteX5" fmla="*/ 0 w 4900592"/>
              <a:gd name="connsiteY5" fmla="*/ 0 h 4863551"/>
              <a:gd name="connsiteX0" fmla="*/ 0 w 4900592"/>
              <a:gd name="connsiteY0" fmla="*/ 0 h 4863551"/>
              <a:gd name="connsiteX1" fmla="*/ 4897967 w 4900592"/>
              <a:gd name="connsiteY1" fmla="*/ 8466 h 4863551"/>
              <a:gd name="connsiteX2" fmla="*/ 4900592 w 4900592"/>
              <a:gd name="connsiteY2" fmla="*/ 4863551 h 4863551"/>
              <a:gd name="connsiteX3" fmla="*/ 378374 w 4900592"/>
              <a:gd name="connsiteY3" fmla="*/ 4863551 h 4863551"/>
              <a:gd name="connsiteX4" fmla="*/ 0 w 4900592"/>
              <a:gd name="connsiteY4" fmla="*/ 4485177 h 4863551"/>
              <a:gd name="connsiteX5" fmla="*/ 0 w 4900592"/>
              <a:gd name="connsiteY5" fmla="*/ 0 h 486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00592" h="4863551">
                <a:moveTo>
                  <a:pt x="0" y="0"/>
                </a:moveTo>
                <a:lnTo>
                  <a:pt x="4897967" y="8466"/>
                </a:lnTo>
                <a:cubicBezTo>
                  <a:pt x="4901664" y="1494183"/>
                  <a:pt x="4896895" y="3377834"/>
                  <a:pt x="4900592" y="4863551"/>
                </a:cubicBezTo>
                <a:lnTo>
                  <a:pt x="378374" y="4863551"/>
                </a:lnTo>
                <a:cubicBezTo>
                  <a:pt x="169404" y="4863551"/>
                  <a:pt x="0" y="4694147"/>
                  <a:pt x="0" y="4485177"/>
                </a:cubicBezTo>
                <a:lnTo>
                  <a:pt x="0" y="0"/>
                </a:lnTo>
                <a:close/>
              </a:path>
            </a:pathLst>
          </a:custGeom>
          <a:noFill/>
        </p:spPr>
      </p:pic>
      <p:sp>
        <p:nvSpPr>
          <p:cNvPr id="9" name="Undertitel 8"/>
          <p:cNvSpPr>
            <a:spLocks noGrp="1"/>
          </p:cNvSpPr>
          <p:nvPr>
            <p:ph type="subTitle" idx="1"/>
          </p:nvPr>
        </p:nvSpPr>
        <p:spPr>
          <a:xfrm>
            <a:off x="2301974" y="546354"/>
            <a:ext cx="4583380" cy="738464"/>
          </a:xfrm>
        </p:spPr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4294967295"/>
          </p:nvPr>
        </p:nvSpPr>
        <p:spPr>
          <a:xfrm>
            <a:off x="7037696" y="4486696"/>
            <a:ext cx="2133600" cy="273050"/>
          </a:xfrm>
        </p:spPr>
        <p:txBody>
          <a:bodyPr/>
          <a:lstStyle/>
          <a:p>
            <a:fld id="{B176D8CF-CB63-3F46-849E-14D1C99437C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Kombinationstegning 12"/>
          <p:cNvSpPr/>
          <p:nvPr/>
        </p:nvSpPr>
        <p:spPr>
          <a:xfrm>
            <a:off x="555009" y="3567761"/>
            <a:ext cx="8316035" cy="1522848"/>
          </a:xfrm>
          <a:custGeom>
            <a:avLst/>
            <a:gdLst>
              <a:gd name="connsiteX0" fmla="*/ 0 w 7715534"/>
              <a:gd name="connsiteY0" fmla="*/ 116486 h 1164864"/>
              <a:gd name="connsiteX1" fmla="*/ 116486 w 7715534"/>
              <a:gd name="connsiteY1" fmla="*/ 0 h 1164864"/>
              <a:gd name="connsiteX2" fmla="*/ 7599048 w 7715534"/>
              <a:gd name="connsiteY2" fmla="*/ 0 h 1164864"/>
              <a:gd name="connsiteX3" fmla="*/ 7715534 w 7715534"/>
              <a:gd name="connsiteY3" fmla="*/ 116486 h 1164864"/>
              <a:gd name="connsiteX4" fmla="*/ 7715534 w 7715534"/>
              <a:gd name="connsiteY4" fmla="*/ 1048378 h 1164864"/>
              <a:gd name="connsiteX5" fmla="*/ 7599048 w 7715534"/>
              <a:gd name="connsiteY5" fmla="*/ 1164864 h 1164864"/>
              <a:gd name="connsiteX6" fmla="*/ 116486 w 7715534"/>
              <a:gd name="connsiteY6" fmla="*/ 1164864 h 1164864"/>
              <a:gd name="connsiteX7" fmla="*/ 0 w 7715534"/>
              <a:gd name="connsiteY7" fmla="*/ 1048378 h 1164864"/>
              <a:gd name="connsiteX8" fmla="*/ 0 w 7715534"/>
              <a:gd name="connsiteY8" fmla="*/ 116486 h 1164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15534" h="1164864">
                <a:moveTo>
                  <a:pt x="0" y="116486"/>
                </a:moveTo>
                <a:cubicBezTo>
                  <a:pt x="0" y="52153"/>
                  <a:pt x="52153" y="0"/>
                  <a:pt x="116486" y="0"/>
                </a:cubicBezTo>
                <a:lnTo>
                  <a:pt x="7599048" y="0"/>
                </a:lnTo>
                <a:cubicBezTo>
                  <a:pt x="7663381" y="0"/>
                  <a:pt x="7715534" y="52153"/>
                  <a:pt x="7715534" y="116486"/>
                </a:cubicBezTo>
                <a:lnTo>
                  <a:pt x="7715534" y="1048378"/>
                </a:lnTo>
                <a:cubicBezTo>
                  <a:pt x="7715534" y="1112711"/>
                  <a:pt x="7663381" y="1164864"/>
                  <a:pt x="7599048" y="1164864"/>
                </a:cubicBezTo>
                <a:lnTo>
                  <a:pt x="116486" y="1164864"/>
                </a:lnTo>
                <a:cubicBezTo>
                  <a:pt x="52153" y="1164864"/>
                  <a:pt x="0" y="1112711"/>
                  <a:pt x="0" y="1048378"/>
                </a:cubicBezTo>
                <a:lnTo>
                  <a:pt x="0" y="116486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  <a:alpha val="49000"/>
            </a:scheme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170688" rIns="5571562" bIns="170688" numCol="1" spcCol="1270" anchor="ctr" anchorCtr="0">
            <a:noAutofit/>
          </a:bodyPr>
          <a:lstStyle/>
          <a:p>
            <a:pPr lvl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a-DK" sz="2400" b="1" kern="1200" dirty="0" smtClean="0">
                <a:solidFill>
                  <a:srgbClr val="002060"/>
                </a:solidFill>
              </a:rPr>
              <a:t>Mål</a:t>
            </a:r>
            <a:endParaRPr lang="da-DK" sz="2400" b="1" kern="1200" dirty="0">
              <a:solidFill>
                <a:srgbClr val="002060"/>
              </a:solidFill>
            </a:endParaRPr>
          </a:p>
        </p:txBody>
      </p:sp>
      <p:sp>
        <p:nvSpPr>
          <p:cNvPr id="14" name="Kombinationstegning 13"/>
          <p:cNvSpPr/>
          <p:nvPr/>
        </p:nvSpPr>
        <p:spPr>
          <a:xfrm>
            <a:off x="527713" y="1963088"/>
            <a:ext cx="8316035" cy="1164864"/>
          </a:xfrm>
          <a:custGeom>
            <a:avLst/>
            <a:gdLst>
              <a:gd name="connsiteX0" fmla="*/ 0 w 7715534"/>
              <a:gd name="connsiteY0" fmla="*/ 116486 h 1164864"/>
              <a:gd name="connsiteX1" fmla="*/ 116486 w 7715534"/>
              <a:gd name="connsiteY1" fmla="*/ 0 h 1164864"/>
              <a:gd name="connsiteX2" fmla="*/ 7599048 w 7715534"/>
              <a:gd name="connsiteY2" fmla="*/ 0 h 1164864"/>
              <a:gd name="connsiteX3" fmla="*/ 7715534 w 7715534"/>
              <a:gd name="connsiteY3" fmla="*/ 116486 h 1164864"/>
              <a:gd name="connsiteX4" fmla="*/ 7715534 w 7715534"/>
              <a:gd name="connsiteY4" fmla="*/ 1048378 h 1164864"/>
              <a:gd name="connsiteX5" fmla="*/ 7599048 w 7715534"/>
              <a:gd name="connsiteY5" fmla="*/ 1164864 h 1164864"/>
              <a:gd name="connsiteX6" fmla="*/ 116486 w 7715534"/>
              <a:gd name="connsiteY6" fmla="*/ 1164864 h 1164864"/>
              <a:gd name="connsiteX7" fmla="*/ 0 w 7715534"/>
              <a:gd name="connsiteY7" fmla="*/ 1048378 h 1164864"/>
              <a:gd name="connsiteX8" fmla="*/ 0 w 7715534"/>
              <a:gd name="connsiteY8" fmla="*/ 116486 h 1164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15534" h="1164864">
                <a:moveTo>
                  <a:pt x="0" y="116486"/>
                </a:moveTo>
                <a:cubicBezTo>
                  <a:pt x="0" y="52153"/>
                  <a:pt x="52153" y="0"/>
                  <a:pt x="116486" y="0"/>
                </a:cubicBezTo>
                <a:lnTo>
                  <a:pt x="7599048" y="0"/>
                </a:lnTo>
                <a:cubicBezTo>
                  <a:pt x="7663381" y="0"/>
                  <a:pt x="7715534" y="52153"/>
                  <a:pt x="7715534" y="116486"/>
                </a:cubicBezTo>
                <a:lnTo>
                  <a:pt x="7715534" y="1048378"/>
                </a:lnTo>
                <a:cubicBezTo>
                  <a:pt x="7715534" y="1112711"/>
                  <a:pt x="7663381" y="1164864"/>
                  <a:pt x="7599048" y="1164864"/>
                </a:cubicBezTo>
                <a:lnTo>
                  <a:pt x="116486" y="1164864"/>
                </a:lnTo>
                <a:cubicBezTo>
                  <a:pt x="52153" y="1164864"/>
                  <a:pt x="0" y="1112711"/>
                  <a:pt x="0" y="1048378"/>
                </a:cubicBezTo>
                <a:lnTo>
                  <a:pt x="0" y="116486"/>
                </a:lnTo>
                <a:close/>
              </a:path>
            </a:pathLst>
          </a:custGeom>
          <a:solidFill>
            <a:schemeClr val="bg2">
              <a:lumMod val="60000"/>
              <a:lumOff val="40000"/>
              <a:alpha val="51000"/>
            </a:scheme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170688" rIns="5571562" bIns="170688" numCol="1" spcCol="1270" anchor="ctr" anchorCtr="0">
            <a:noAutofit/>
          </a:bodyPr>
          <a:lstStyle/>
          <a:p>
            <a:pPr lvl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a-DK" sz="2400" b="1" kern="1200" dirty="0" smtClean="0">
                <a:solidFill>
                  <a:schemeClr val="bg2">
                    <a:lumMod val="50000"/>
                  </a:schemeClr>
                </a:solidFill>
              </a:rPr>
              <a:t>Vision</a:t>
            </a:r>
            <a:endParaRPr lang="da-DK" sz="2400" b="1" kern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Kombinationstegning 14"/>
          <p:cNvSpPr/>
          <p:nvPr/>
        </p:nvSpPr>
        <p:spPr>
          <a:xfrm>
            <a:off x="527713" y="413007"/>
            <a:ext cx="8316035" cy="1164864"/>
          </a:xfrm>
          <a:custGeom>
            <a:avLst/>
            <a:gdLst>
              <a:gd name="connsiteX0" fmla="*/ 0 w 7715534"/>
              <a:gd name="connsiteY0" fmla="*/ 116486 h 1164864"/>
              <a:gd name="connsiteX1" fmla="*/ 116486 w 7715534"/>
              <a:gd name="connsiteY1" fmla="*/ 0 h 1164864"/>
              <a:gd name="connsiteX2" fmla="*/ 7599048 w 7715534"/>
              <a:gd name="connsiteY2" fmla="*/ 0 h 1164864"/>
              <a:gd name="connsiteX3" fmla="*/ 7715534 w 7715534"/>
              <a:gd name="connsiteY3" fmla="*/ 116486 h 1164864"/>
              <a:gd name="connsiteX4" fmla="*/ 7715534 w 7715534"/>
              <a:gd name="connsiteY4" fmla="*/ 1048378 h 1164864"/>
              <a:gd name="connsiteX5" fmla="*/ 7599048 w 7715534"/>
              <a:gd name="connsiteY5" fmla="*/ 1164864 h 1164864"/>
              <a:gd name="connsiteX6" fmla="*/ 116486 w 7715534"/>
              <a:gd name="connsiteY6" fmla="*/ 1164864 h 1164864"/>
              <a:gd name="connsiteX7" fmla="*/ 0 w 7715534"/>
              <a:gd name="connsiteY7" fmla="*/ 1048378 h 1164864"/>
              <a:gd name="connsiteX8" fmla="*/ 0 w 7715534"/>
              <a:gd name="connsiteY8" fmla="*/ 116486 h 1164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15534" h="1164864">
                <a:moveTo>
                  <a:pt x="0" y="116486"/>
                </a:moveTo>
                <a:cubicBezTo>
                  <a:pt x="0" y="52153"/>
                  <a:pt x="52153" y="0"/>
                  <a:pt x="116486" y="0"/>
                </a:cubicBezTo>
                <a:lnTo>
                  <a:pt x="7599048" y="0"/>
                </a:lnTo>
                <a:cubicBezTo>
                  <a:pt x="7663381" y="0"/>
                  <a:pt x="7715534" y="52153"/>
                  <a:pt x="7715534" y="116486"/>
                </a:cubicBezTo>
                <a:lnTo>
                  <a:pt x="7715534" y="1048378"/>
                </a:lnTo>
                <a:cubicBezTo>
                  <a:pt x="7715534" y="1112711"/>
                  <a:pt x="7663381" y="1164864"/>
                  <a:pt x="7599048" y="1164864"/>
                </a:cubicBezTo>
                <a:lnTo>
                  <a:pt x="116486" y="1164864"/>
                </a:lnTo>
                <a:cubicBezTo>
                  <a:pt x="52153" y="1164864"/>
                  <a:pt x="0" y="1112711"/>
                  <a:pt x="0" y="1048378"/>
                </a:cubicBezTo>
                <a:lnTo>
                  <a:pt x="0" y="116486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  <a:alpha val="49000"/>
            </a:scheme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170688" rIns="5571562" bIns="170688" numCol="1" spcCol="1270" anchor="ctr" anchorCtr="0">
            <a:noAutofit/>
          </a:bodyPr>
          <a:lstStyle/>
          <a:p>
            <a:pPr lvl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a-DK" sz="2400" b="1" kern="1200" dirty="0" smtClean="0">
                <a:solidFill>
                  <a:srgbClr val="C00000"/>
                </a:solidFill>
              </a:rPr>
              <a:t>Mission</a:t>
            </a:r>
            <a:endParaRPr lang="da-DK" sz="2400" b="1" kern="1200" dirty="0">
              <a:solidFill>
                <a:srgbClr val="C00000"/>
              </a:solidFill>
            </a:endParaRPr>
          </a:p>
        </p:txBody>
      </p:sp>
      <p:sp>
        <p:nvSpPr>
          <p:cNvPr id="16" name="Kombinationstegning 15"/>
          <p:cNvSpPr/>
          <p:nvPr/>
        </p:nvSpPr>
        <p:spPr>
          <a:xfrm>
            <a:off x="2793302" y="510079"/>
            <a:ext cx="5708714" cy="970720"/>
          </a:xfrm>
          <a:custGeom>
            <a:avLst/>
            <a:gdLst>
              <a:gd name="connsiteX0" fmla="*/ 0 w 5090066"/>
              <a:gd name="connsiteY0" fmla="*/ 97072 h 970720"/>
              <a:gd name="connsiteX1" fmla="*/ 97072 w 5090066"/>
              <a:gd name="connsiteY1" fmla="*/ 0 h 970720"/>
              <a:gd name="connsiteX2" fmla="*/ 4992994 w 5090066"/>
              <a:gd name="connsiteY2" fmla="*/ 0 h 970720"/>
              <a:gd name="connsiteX3" fmla="*/ 5090066 w 5090066"/>
              <a:gd name="connsiteY3" fmla="*/ 97072 h 970720"/>
              <a:gd name="connsiteX4" fmla="*/ 5090066 w 5090066"/>
              <a:gd name="connsiteY4" fmla="*/ 873648 h 970720"/>
              <a:gd name="connsiteX5" fmla="*/ 4992994 w 5090066"/>
              <a:gd name="connsiteY5" fmla="*/ 970720 h 970720"/>
              <a:gd name="connsiteX6" fmla="*/ 97072 w 5090066"/>
              <a:gd name="connsiteY6" fmla="*/ 970720 h 970720"/>
              <a:gd name="connsiteX7" fmla="*/ 0 w 5090066"/>
              <a:gd name="connsiteY7" fmla="*/ 873648 h 970720"/>
              <a:gd name="connsiteX8" fmla="*/ 0 w 5090066"/>
              <a:gd name="connsiteY8" fmla="*/ 97072 h 970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90066" h="970720">
                <a:moveTo>
                  <a:pt x="0" y="97072"/>
                </a:moveTo>
                <a:cubicBezTo>
                  <a:pt x="0" y="43461"/>
                  <a:pt x="43461" y="0"/>
                  <a:pt x="97072" y="0"/>
                </a:cubicBezTo>
                <a:lnTo>
                  <a:pt x="4992994" y="0"/>
                </a:lnTo>
                <a:cubicBezTo>
                  <a:pt x="5046605" y="0"/>
                  <a:pt x="5090066" y="43461"/>
                  <a:pt x="5090066" y="97072"/>
                </a:cubicBezTo>
                <a:lnTo>
                  <a:pt x="5090066" y="873648"/>
                </a:lnTo>
                <a:cubicBezTo>
                  <a:pt x="5090066" y="927259"/>
                  <a:pt x="5046605" y="970720"/>
                  <a:pt x="4992994" y="970720"/>
                </a:cubicBezTo>
                <a:lnTo>
                  <a:pt x="97072" y="970720"/>
                </a:lnTo>
                <a:cubicBezTo>
                  <a:pt x="43461" y="970720"/>
                  <a:pt x="0" y="927259"/>
                  <a:pt x="0" y="873648"/>
                </a:cubicBezTo>
                <a:lnTo>
                  <a:pt x="0" y="97072"/>
                </a:lnTo>
                <a:close/>
              </a:path>
            </a:pathLst>
          </a:custGeom>
          <a:solidFill>
            <a:srgbClr val="C00000">
              <a:alpha val="78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011" tIns="97011" rIns="97011" bIns="97011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a-DK" altLang="da-DK" sz="18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At skabe bæredygtige løsninger, der bevarer vand og naturlige ressourcer til gavn for både nutiden og fremtidens generationer.</a:t>
            </a:r>
            <a:endParaRPr lang="da-DK" sz="1800" kern="1200" dirty="0"/>
          </a:p>
        </p:txBody>
      </p:sp>
      <p:sp>
        <p:nvSpPr>
          <p:cNvPr id="18" name="Kombinationstegning 17"/>
          <p:cNvSpPr/>
          <p:nvPr/>
        </p:nvSpPr>
        <p:spPr>
          <a:xfrm>
            <a:off x="2793302" y="2060160"/>
            <a:ext cx="5708714" cy="970720"/>
          </a:xfrm>
          <a:custGeom>
            <a:avLst/>
            <a:gdLst>
              <a:gd name="connsiteX0" fmla="*/ 0 w 3943649"/>
              <a:gd name="connsiteY0" fmla="*/ 97072 h 970720"/>
              <a:gd name="connsiteX1" fmla="*/ 97072 w 3943649"/>
              <a:gd name="connsiteY1" fmla="*/ 0 h 970720"/>
              <a:gd name="connsiteX2" fmla="*/ 3846577 w 3943649"/>
              <a:gd name="connsiteY2" fmla="*/ 0 h 970720"/>
              <a:gd name="connsiteX3" fmla="*/ 3943649 w 3943649"/>
              <a:gd name="connsiteY3" fmla="*/ 97072 h 970720"/>
              <a:gd name="connsiteX4" fmla="*/ 3943649 w 3943649"/>
              <a:gd name="connsiteY4" fmla="*/ 873648 h 970720"/>
              <a:gd name="connsiteX5" fmla="*/ 3846577 w 3943649"/>
              <a:gd name="connsiteY5" fmla="*/ 970720 h 970720"/>
              <a:gd name="connsiteX6" fmla="*/ 97072 w 3943649"/>
              <a:gd name="connsiteY6" fmla="*/ 970720 h 970720"/>
              <a:gd name="connsiteX7" fmla="*/ 0 w 3943649"/>
              <a:gd name="connsiteY7" fmla="*/ 873648 h 970720"/>
              <a:gd name="connsiteX8" fmla="*/ 0 w 3943649"/>
              <a:gd name="connsiteY8" fmla="*/ 97072 h 970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43649" h="970720">
                <a:moveTo>
                  <a:pt x="0" y="97072"/>
                </a:moveTo>
                <a:cubicBezTo>
                  <a:pt x="0" y="43461"/>
                  <a:pt x="43461" y="0"/>
                  <a:pt x="97072" y="0"/>
                </a:cubicBezTo>
                <a:lnTo>
                  <a:pt x="3846577" y="0"/>
                </a:lnTo>
                <a:cubicBezTo>
                  <a:pt x="3900188" y="0"/>
                  <a:pt x="3943649" y="43461"/>
                  <a:pt x="3943649" y="97072"/>
                </a:cubicBezTo>
                <a:lnTo>
                  <a:pt x="3943649" y="873648"/>
                </a:lnTo>
                <a:cubicBezTo>
                  <a:pt x="3943649" y="927259"/>
                  <a:pt x="3900188" y="970720"/>
                  <a:pt x="3846577" y="970720"/>
                </a:cubicBezTo>
                <a:lnTo>
                  <a:pt x="97072" y="970720"/>
                </a:lnTo>
                <a:cubicBezTo>
                  <a:pt x="43461" y="970720"/>
                  <a:pt x="0" y="927259"/>
                  <a:pt x="0" y="873648"/>
                </a:cubicBezTo>
                <a:lnTo>
                  <a:pt x="0" y="97072"/>
                </a:lnTo>
                <a:close/>
              </a:path>
            </a:pathLst>
          </a:custGeom>
          <a:solidFill>
            <a:schemeClr val="bg2">
              <a:lumMod val="50000"/>
              <a:alpha val="78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011" tIns="97011" rIns="97011" bIns="97011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a-DK" altLang="da-DK" sz="18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At være internationalt anerkendt som et selskab, der sætter standarden for vandbehandling.</a:t>
            </a:r>
            <a:endParaRPr lang="da-DK" sz="1800" kern="1200" dirty="0"/>
          </a:p>
        </p:txBody>
      </p:sp>
      <p:sp>
        <p:nvSpPr>
          <p:cNvPr id="20" name="Kombinationstegning 19"/>
          <p:cNvSpPr/>
          <p:nvPr/>
        </p:nvSpPr>
        <p:spPr>
          <a:xfrm>
            <a:off x="1405710" y="3664833"/>
            <a:ext cx="2376457" cy="1316594"/>
          </a:xfrm>
          <a:custGeom>
            <a:avLst/>
            <a:gdLst>
              <a:gd name="connsiteX0" fmla="*/ 0 w 1456081"/>
              <a:gd name="connsiteY0" fmla="*/ 97072 h 970720"/>
              <a:gd name="connsiteX1" fmla="*/ 97072 w 1456081"/>
              <a:gd name="connsiteY1" fmla="*/ 0 h 970720"/>
              <a:gd name="connsiteX2" fmla="*/ 1359009 w 1456081"/>
              <a:gd name="connsiteY2" fmla="*/ 0 h 970720"/>
              <a:gd name="connsiteX3" fmla="*/ 1456081 w 1456081"/>
              <a:gd name="connsiteY3" fmla="*/ 97072 h 970720"/>
              <a:gd name="connsiteX4" fmla="*/ 1456081 w 1456081"/>
              <a:gd name="connsiteY4" fmla="*/ 873648 h 970720"/>
              <a:gd name="connsiteX5" fmla="*/ 1359009 w 1456081"/>
              <a:gd name="connsiteY5" fmla="*/ 970720 h 970720"/>
              <a:gd name="connsiteX6" fmla="*/ 97072 w 1456081"/>
              <a:gd name="connsiteY6" fmla="*/ 970720 h 970720"/>
              <a:gd name="connsiteX7" fmla="*/ 0 w 1456081"/>
              <a:gd name="connsiteY7" fmla="*/ 873648 h 970720"/>
              <a:gd name="connsiteX8" fmla="*/ 0 w 1456081"/>
              <a:gd name="connsiteY8" fmla="*/ 97072 h 970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6081" h="970720">
                <a:moveTo>
                  <a:pt x="0" y="97072"/>
                </a:moveTo>
                <a:cubicBezTo>
                  <a:pt x="0" y="43461"/>
                  <a:pt x="43461" y="0"/>
                  <a:pt x="97072" y="0"/>
                </a:cubicBezTo>
                <a:lnTo>
                  <a:pt x="1359009" y="0"/>
                </a:lnTo>
                <a:cubicBezTo>
                  <a:pt x="1412620" y="0"/>
                  <a:pt x="1456081" y="43461"/>
                  <a:pt x="1456081" y="97072"/>
                </a:cubicBezTo>
                <a:lnTo>
                  <a:pt x="1456081" y="873648"/>
                </a:lnTo>
                <a:cubicBezTo>
                  <a:pt x="1456081" y="927259"/>
                  <a:pt x="1412620" y="970720"/>
                  <a:pt x="1359009" y="970720"/>
                </a:cubicBezTo>
                <a:lnTo>
                  <a:pt x="97072" y="970720"/>
                </a:lnTo>
                <a:cubicBezTo>
                  <a:pt x="43461" y="970720"/>
                  <a:pt x="0" y="927259"/>
                  <a:pt x="0" y="873648"/>
                </a:cubicBezTo>
                <a:lnTo>
                  <a:pt x="0" y="97072"/>
                </a:lnTo>
                <a:close/>
              </a:path>
            </a:pathLst>
          </a:custGeom>
          <a:solidFill>
            <a:srgbClr val="002060">
              <a:alpha val="8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0341" tIns="70341" rIns="70341" bIns="70341" numCol="1" spcCol="1270" anchor="ctr" anchorCtr="0">
            <a:noAutofit/>
          </a:bodyPr>
          <a:lstStyle/>
          <a:p>
            <a:pPr lvl="0"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a-DK" altLang="da-DK" sz="1400" b="1" kern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levere løsninger, der bidrager til cirkulær økonomi og reduktion af miljømæssige påvirkninger</a:t>
            </a:r>
            <a:endParaRPr lang="da-DK" sz="1400" b="1" kern="1200" dirty="0">
              <a:solidFill>
                <a:schemeClr val="bg1"/>
              </a:solidFill>
            </a:endParaRPr>
          </a:p>
        </p:txBody>
      </p:sp>
      <p:sp>
        <p:nvSpPr>
          <p:cNvPr id="22" name="Kombinationstegning 21"/>
          <p:cNvSpPr/>
          <p:nvPr/>
        </p:nvSpPr>
        <p:spPr>
          <a:xfrm>
            <a:off x="3871832" y="3664833"/>
            <a:ext cx="2376457" cy="1316594"/>
          </a:xfrm>
          <a:custGeom>
            <a:avLst/>
            <a:gdLst>
              <a:gd name="connsiteX0" fmla="*/ 0 w 1456081"/>
              <a:gd name="connsiteY0" fmla="*/ 97072 h 970720"/>
              <a:gd name="connsiteX1" fmla="*/ 97072 w 1456081"/>
              <a:gd name="connsiteY1" fmla="*/ 0 h 970720"/>
              <a:gd name="connsiteX2" fmla="*/ 1359009 w 1456081"/>
              <a:gd name="connsiteY2" fmla="*/ 0 h 970720"/>
              <a:gd name="connsiteX3" fmla="*/ 1456081 w 1456081"/>
              <a:gd name="connsiteY3" fmla="*/ 97072 h 970720"/>
              <a:gd name="connsiteX4" fmla="*/ 1456081 w 1456081"/>
              <a:gd name="connsiteY4" fmla="*/ 873648 h 970720"/>
              <a:gd name="connsiteX5" fmla="*/ 1359009 w 1456081"/>
              <a:gd name="connsiteY5" fmla="*/ 970720 h 970720"/>
              <a:gd name="connsiteX6" fmla="*/ 97072 w 1456081"/>
              <a:gd name="connsiteY6" fmla="*/ 970720 h 970720"/>
              <a:gd name="connsiteX7" fmla="*/ 0 w 1456081"/>
              <a:gd name="connsiteY7" fmla="*/ 873648 h 970720"/>
              <a:gd name="connsiteX8" fmla="*/ 0 w 1456081"/>
              <a:gd name="connsiteY8" fmla="*/ 97072 h 970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6081" h="970720">
                <a:moveTo>
                  <a:pt x="0" y="97072"/>
                </a:moveTo>
                <a:cubicBezTo>
                  <a:pt x="0" y="43461"/>
                  <a:pt x="43461" y="0"/>
                  <a:pt x="97072" y="0"/>
                </a:cubicBezTo>
                <a:lnTo>
                  <a:pt x="1359009" y="0"/>
                </a:lnTo>
                <a:cubicBezTo>
                  <a:pt x="1412620" y="0"/>
                  <a:pt x="1456081" y="43461"/>
                  <a:pt x="1456081" y="97072"/>
                </a:cubicBezTo>
                <a:lnTo>
                  <a:pt x="1456081" y="873648"/>
                </a:lnTo>
                <a:cubicBezTo>
                  <a:pt x="1456081" y="927259"/>
                  <a:pt x="1412620" y="970720"/>
                  <a:pt x="1359009" y="970720"/>
                </a:cubicBezTo>
                <a:lnTo>
                  <a:pt x="97072" y="970720"/>
                </a:lnTo>
                <a:cubicBezTo>
                  <a:pt x="43461" y="970720"/>
                  <a:pt x="0" y="927259"/>
                  <a:pt x="0" y="873648"/>
                </a:cubicBezTo>
                <a:lnTo>
                  <a:pt x="0" y="97072"/>
                </a:lnTo>
                <a:close/>
              </a:path>
            </a:pathLst>
          </a:custGeom>
          <a:solidFill>
            <a:srgbClr val="002060">
              <a:alpha val="81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0341" tIns="70341" rIns="70341" bIns="70341" numCol="1" spcCol="1270" anchor="ctr" anchorCtr="0">
            <a:noAutofit/>
          </a:bodyPr>
          <a:lstStyle/>
          <a:p>
            <a:pPr lvl="0"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a-DK" altLang="da-DK" sz="1400" b="1" kern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udvikle nye teknologier og løsninger i samarbejde med forsyninger, industri og </a:t>
            </a:r>
            <a:r>
              <a:rPr lang="da-DK" altLang="da-DK" sz="1400" b="1" kern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vidensinstitutioner</a:t>
            </a:r>
            <a:endParaRPr lang="da-DK" sz="1400" b="1" kern="1200" dirty="0">
              <a:solidFill>
                <a:schemeClr val="bg1"/>
              </a:solidFill>
            </a:endParaRPr>
          </a:p>
        </p:txBody>
      </p:sp>
      <p:sp>
        <p:nvSpPr>
          <p:cNvPr id="24" name="Kombinationstegning 23"/>
          <p:cNvSpPr/>
          <p:nvPr/>
        </p:nvSpPr>
        <p:spPr>
          <a:xfrm>
            <a:off x="6351601" y="3664833"/>
            <a:ext cx="2376457" cy="1316594"/>
          </a:xfrm>
          <a:custGeom>
            <a:avLst/>
            <a:gdLst>
              <a:gd name="connsiteX0" fmla="*/ 0 w 1456081"/>
              <a:gd name="connsiteY0" fmla="*/ 97072 h 970720"/>
              <a:gd name="connsiteX1" fmla="*/ 97072 w 1456081"/>
              <a:gd name="connsiteY1" fmla="*/ 0 h 970720"/>
              <a:gd name="connsiteX2" fmla="*/ 1359009 w 1456081"/>
              <a:gd name="connsiteY2" fmla="*/ 0 h 970720"/>
              <a:gd name="connsiteX3" fmla="*/ 1456081 w 1456081"/>
              <a:gd name="connsiteY3" fmla="*/ 97072 h 970720"/>
              <a:gd name="connsiteX4" fmla="*/ 1456081 w 1456081"/>
              <a:gd name="connsiteY4" fmla="*/ 873648 h 970720"/>
              <a:gd name="connsiteX5" fmla="*/ 1359009 w 1456081"/>
              <a:gd name="connsiteY5" fmla="*/ 970720 h 970720"/>
              <a:gd name="connsiteX6" fmla="*/ 97072 w 1456081"/>
              <a:gd name="connsiteY6" fmla="*/ 970720 h 970720"/>
              <a:gd name="connsiteX7" fmla="*/ 0 w 1456081"/>
              <a:gd name="connsiteY7" fmla="*/ 873648 h 970720"/>
              <a:gd name="connsiteX8" fmla="*/ 0 w 1456081"/>
              <a:gd name="connsiteY8" fmla="*/ 97072 h 970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6081" h="970720">
                <a:moveTo>
                  <a:pt x="0" y="97072"/>
                </a:moveTo>
                <a:cubicBezTo>
                  <a:pt x="0" y="43461"/>
                  <a:pt x="43461" y="0"/>
                  <a:pt x="97072" y="0"/>
                </a:cubicBezTo>
                <a:lnTo>
                  <a:pt x="1359009" y="0"/>
                </a:lnTo>
                <a:cubicBezTo>
                  <a:pt x="1412620" y="0"/>
                  <a:pt x="1456081" y="43461"/>
                  <a:pt x="1456081" y="97072"/>
                </a:cubicBezTo>
                <a:lnTo>
                  <a:pt x="1456081" y="873648"/>
                </a:lnTo>
                <a:cubicBezTo>
                  <a:pt x="1456081" y="927259"/>
                  <a:pt x="1412620" y="970720"/>
                  <a:pt x="1359009" y="970720"/>
                </a:cubicBezTo>
                <a:lnTo>
                  <a:pt x="97072" y="970720"/>
                </a:lnTo>
                <a:cubicBezTo>
                  <a:pt x="43461" y="970720"/>
                  <a:pt x="0" y="927259"/>
                  <a:pt x="0" y="873648"/>
                </a:cubicBezTo>
                <a:lnTo>
                  <a:pt x="0" y="97072"/>
                </a:lnTo>
                <a:close/>
              </a:path>
            </a:pathLst>
          </a:custGeom>
          <a:solidFill>
            <a:srgbClr val="002060">
              <a:alpha val="8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0341" tIns="70341" rIns="70341" bIns="70341" numCol="1" spcCol="1270" anchor="ctr" anchorCtr="0">
            <a:noAutofit/>
          </a:bodyPr>
          <a:lstStyle/>
          <a:p>
            <a:pPr lvl="0"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a-DK" altLang="da-DK" sz="1400" b="1" kern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Fastholde dygtige medarbejdere og en udviklende arbejdsplads, der er kendetegnet ved høj faglighed og stor grad af frihed</a:t>
            </a:r>
            <a:endParaRPr lang="en-US" altLang="da-DK" sz="14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735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4" grpId="0"/>
      <p:bldP spid="13" grpId="0" animBg="1"/>
      <p:bldP spid="14" grpId="0" animBg="1"/>
      <p:bldP spid="15" grpId="0" animBg="1"/>
      <p:bldP spid="16" grpId="0" animBg="1"/>
      <p:bldP spid="18" grpId="0" animBg="1"/>
      <p:bldP spid="20" grpId="0" animBg="1"/>
      <p:bldP spid="22" grpId="0" animBg="1"/>
      <p:bldP spid="22" grpId="1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led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07" y="0"/>
            <a:ext cx="3430688" cy="5166214"/>
          </a:xfrm>
          <a:prstGeom prst="rect">
            <a:avLst/>
          </a:prstGeom>
        </p:spPr>
      </p:pic>
      <p:sp>
        <p:nvSpPr>
          <p:cNvPr id="7" name="Pladsholder til tekst 6"/>
          <p:cNvSpPr>
            <a:spLocks noGrp="1"/>
          </p:cNvSpPr>
          <p:nvPr>
            <p:ph type="body" sz="quarter" idx="10"/>
          </p:nvPr>
        </p:nvSpPr>
        <p:spPr>
          <a:xfrm>
            <a:off x="5010176" y="943158"/>
            <a:ext cx="3762000" cy="363864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buNone/>
            </a:pPr>
            <a:r>
              <a:rPr lang="da-DK" sz="2000" dirty="0" smtClean="0"/>
              <a:t>Ingeniør…</a:t>
            </a:r>
          </a:p>
          <a:p>
            <a:pPr marL="0" indent="0" algn="ctr">
              <a:buNone/>
            </a:pPr>
            <a:r>
              <a:rPr lang="da-DK" sz="2400" dirty="0" smtClean="0">
                <a:solidFill>
                  <a:srgbClr val="002060"/>
                </a:solidFill>
              </a:rPr>
              <a:t>Innovationschef</a:t>
            </a:r>
            <a:endParaRPr lang="da-DK" sz="2800" dirty="0" smtClean="0">
              <a:solidFill>
                <a:srgbClr val="002060"/>
              </a:solidFill>
            </a:endParaRPr>
          </a:p>
          <a:p>
            <a:pPr marL="0" indent="0" algn="r">
              <a:buNone/>
            </a:pPr>
            <a:r>
              <a:rPr lang="da-DK" sz="2400" dirty="0" smtClean="0"/>
              <a:t>	</a:t>
            </a:r>
            <a:r>
              <a:rPr lang="da-DK" sz="2000" dirty="0" smtClean="0"/>
              <a:t>… markedschef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 dirty="0" smtClean="0"/>
              <a:t>1Stroke d. 7. November 2017</a:t>
            </a:r>
            <a:endParaRPr lang="da-DK" dirty="0"/>
          </a:p>
        </p:txBody>
      </p:sp>
      <p:sp>
        <p:nvSpPr>
          <p:cNvPr id="2" name="Rektangel 1"/>
          <p:cNvSpPr/>
          <p:nvPr/>
        </p:nvSpPr>
        <p:spPr>
          <a:xfrm>
            <a:off x="4913191" y="880329"/>
            <a:ext cx="96985" cy="38486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Ellipse 4"/>
          <p:cNvSpPr/>
          <p:nvPr/>
        </p:nvSpPr>
        <p:spPr>
          <a:xfrm>
            <a:off x="297134" y="2180241"/>
            <a:ext cx="2039473" cy="1935733"/>
          </a:xfrm>
          <a:prstGeom prst="ellipse">
            <a:avLst/>
          </a:prstGeom>
          <a:solidFill>
            <a:srgbClr val="FFFFFF">
              <a:alpha val="50196"/>
            </a:srgbClr>
          </a:solidFill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 smtClean="0"/>
              <a:t>Autodidakt forretnings-udvikling</a:t>
            </a:r>
            <a:endParaRPr lang="da-DK" b="1" dirty="0"/>
          </a:p>
        </p:txBody>
      </p:sp>
      <p:sp>
        <p:nvSpPr>
          <p:cNvPr id="11" name="Ellipse 10"/>
          <p:cNvSpPr/>
          <p:nvPr/>
        </p:nvSpPr>
        <p:spPr>
          <a:xfrm>
            <a:off x="2521975" y="369950"/>
            <a:ext cx="1853255" cy="1810291"/>
          </a:xfrm>
          <a:prstGeom prst="ellipse">
            <a:avLst/>
          </a:prstGeom>
          <a:solidFill>
            <a:srgbClr val="FFFFFF">
              <a:alpha val="50196"/>
            </a:srgbClr>
          </a:solidFill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 smtClean="0"/>
              <a:t>Autodidakt innovator</a:t>
            </a:r>
            <a:endParaRPr lang="da-DK" b="1" dirty="0"/>
          </a:p>
        </p:txBody>
      </p:sp>
      <p:sp>
        <p:nvSpPr>
          <p:cNvPr id="12" name="Ellipse 11"/>
          <p:cNvSpPr/>
          <p:nvPr/>
        </p:nvSpPr>
        <p:spPr>
          <a:xfrm>
            <a:off x="2560652" y="3232225"/>
            <a:ext cx="1952769" cy="1783332"/>
          </a:xfrm>
          <a:prstGeom prst="ellipse">
            <a:avLst/>
          </a:prstGeom>
          <a:solidFill>
            <a:srgbClr val="FFFFFF">
              <a:alpha val="50196"/>
            </a:srgbClr>
          </a:solidFill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 smtClean="0"/>
              <a:t>Autodidakt Projektleder</a:t>
            </a:r>
            <a:endParaRPr lang="da-DK" b="1" dirty="0"/>
          </a:p>
        </p:txBody>
      </p:sp>
      <p:sp>
        <p:nvSpPr>
          <p:cNvPr id="19" name="Titel 9"/>
          <p:cNvSpPr txBox="1">
            <a:spLocks/>
          </p:cNvSpPr>
          <p:nvPr/>
        </p:nvSpPr>
        <p:spPr>
          <a:xfrm>
            <a:off x="-40942" y="182294"/>
            <a:ext cx="9158353" cy="595628"/>
          </a:xfrm>
          <a:prstGeom prst="homePlate">
            <a:avLst/>
          </a:prstGeom>
          <a:solidFill>
            <a:srgbClr val="002060"/>
          </a:solidFill>
          <a:ln w="9525" cap="flat" cmpd="sng" algn="ctr">
            <a:noFill/>
            <a:prstDash val="solid"/>
          </a:ln>
          <a:effectLst>
            <a:outerShdw blurRad="279400" dist="165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2786063" algn="l"/>
              </a:tabLst>
            </a:pPr>
            <a:r>
              <a:rPr lang="da-DK" sz="2400" dirty="0" smtClean="0">
                <a:solidFill>
                  <a:schemeClr val="bg1"/>
                </a:solidFill>
              </a:rPr>
              <a:t>Hvem er jeg så til at dele en historie i dag ?</a:t>
            </a:r>
            <a:endParaRPr lang="da-DK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60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  <p:bldP spid="5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Undertitel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Rektangel 8"/>
          <p:cNvSpPr/>
          <p:nvPr/>
        </p:nvSpPr>
        <p:spPr>
          <a:xfrm>
            <a:off x="0" y="-123825"/>
            <a:ext cx="9496425" cy="56673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21" y="13650"/>
            <a:ext cx="7398339" cy="5252681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-1" y="2639990"/>
            <a:ext cx="9496425" cy="56673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0897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844675" y="1428007"/>
            <a:ext cx="5486400" cy="467559"/>
          </a:xfrm>
        </p:spPr>
        <p:txBody>
          <a:bodyPr/>
          <a:lstStyle/>
          <a:p>
            <a:r>
              <a:rPr lang="da-DK" i="1" dirty="0" smtClean="0"/>
              <a:t>”Innovation og udvikling er en hjørnesten i vores forretning”</a:t>
            </a:r>
            <a:endParaRPr lang="da-DK" i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8443">
            <a:off x="297508" y="2169275"/>
            <a:ext cx="3783929" cy="2854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94979">
            <a:off x="5803973" y="2434815"/>
            <a:ext cx="3272568" cy="2323462"/>
          </a:xfrm>
          <a:prstGeom prst="rect">
            <a:avLst/>
          </a:prstGeom>
        </p:spPr>
      </p:pic>
      <p:sp>
        <p:nvSpPr>
          <p:cNvPr id="6" name="Rektangel med afrundet, diagonalt hjørne 5"/>
          <p:cNvSpPr/>
          <p:nvPr/>
        </p:nvSpPr>
        <p:spPr>
          <a:xfrm>
            <a:off x="3040311" y="2122375"/>
            <a:ext cx="3519055" cy="2251364"/>
          </a:xfrm>
          <a:prstGeom prst="round2DiagRect">
            <a:avLst/>
          </a:prstGeom>
          <a:solidFill>
            <a:schemeClr val="tx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ktangel 6"/>
          <p:cNvSpPr/>
          <p:nvPr/>
        </p:nvSpPr>
        <p:spPr>
          <a:xfrm>
            <a:off x="3245820" y="2299580"/>
            <a:ext cx="31080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/>
            <a:r>
              <a:rPr lang="fr-FR" sz="2400" dirty="0">
                <a:solidFill>
                  <a:srgbClr val="00B050"/>
                </a:solidFill>
                <a:latin typeface="FS Rufus" pitchFamily="50" charset="0"/>
              </a:rPr>
              <a:t>Kundefokus</a:t>
            </a:r>
          </a:p>
          <a:p>
            <a:pPr marL="271463"/>
            <a:r>
              <a:rPr lang="fr-FR" sz="2400" dirty="0">
                <a:solidFill>
                  <a:srgbClr val="F20000"/>
                </a:solidFill>
                <a:latin typeface="FS Rufus" pitchFamily="50" charset="0"/>
              </a:rPr>
              <a:t>Innovation</a:t>
            </a:r>
          </a:p>
          <a:p>
            <a:pPr marL="271463"/>
            <a:r>
              <a:rPr lang="fr-FR" sz="2400" dirty="0">
                <a:solidFill>
                  <a:srgbClr val="92D050"/>
                </a:solidFill>
                <a:latin typeface="FS Rufus" pitchFamily="50" charset="0"/>
              </a:rPr>
              <a:t>Ansvarlighed</a:t>
            </a:r>
          </a:p>
          <a:p>
            <a:pPr marL="271463"/>
            <a:r>
              <a:rPr lang="fr-FR" sz="2400" dirty="0">
                <a:solidFill>
                  <a:srgbClr val="0070C0"/>
                </a:solidFill>
                <a:latin typeface="FS Rufus" pitchFamily="50" charset="0"/>
              </a:rPr>
              <a:t>Respekt</a:t>
            </a:r>
          </a:p>
          <a:p>
            <a:pPr marL="271463"/>
            <a:r>
              <a:rPr lang="fr-FR" sz="2400" dirty="0">
                <a:solidFill>
                  <a:srgbClr val="7030A0"/>
                </a:solidFill>
                <a:latin typeface="FS Rufus" pitchFamily="50" charset="0"/>
              </a:rPr>
              <a:t>Solidaritet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854055364"/>
              </p:ext>
            </p:extLst>
          </p:nvPr>
        </p:nvGraphicFramePr>
        <p:xfrm>
          <a:off x="1524000" y="-65510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ekstboks 8"/>
          <p:cNvSpPr txBox="1"/>
          <p:nvPr/>
        </p:nvSpPr>
        <p:spPr>
          <a:xfrm>
            <a:off x="3040311" y="1153655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da-DK" dirty="0" smtClean="0">
                <a:solidFill>
                  <a:schemeClr val="bg1"/>
                </a:solidFill>
              </a:rPr>
              <a:t> 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10" name="Tekstboks 9"/>
          <p:cNvSpPr txBox="1"/>
          <p:nvPr/>
        </p:nvSpPr>
        <p:spPr>
          <a:xfrm>
            <a:off x="5144779" y="1180951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da-DK" dirty="0" smtClean="0">
                <a:solidFill>
                  <a:schemeClr val="bg1"/>
                </a:solidFill>
              </a:rPr>
              <a:t> 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11" name="Tekstboks 10"/>
          <p:cNvSpPr txBox="1"/>
          <p:nvPr/>
        </p:nvSpPr>
        <p:spPr>
          <a:xfrm>
            <a:off x="7177204" y="1190469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928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2" grpId="0">
        <p:bldAsOne/>
      </p:bldGraphic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lede 8"/>
          <p:cNvPicPr/>
          <p:nvPr/>
        </p:nvPicPr>
        <p:blipFill rotWithShape="1">
          <a:blip r:embed="rId3"/>
          <a:srcRect l="12550" t="-1664" r="1422" b="1664"/>
          <a:stretch/>
        </p:blipFill>
        <p:spPr>
          <a:xfrm>
            <a:off x="77066" y="106574"/>
            <a:ext cx="9066935" cy="496267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573983" y="4418532"/>
            <a:ext cx="21128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aseline="30000" dirty="0" smtClean="0"/>
              <a:t>Date: </a:t>
            </a:r>
            <a:r>
              <a:rPr lang="fr-FR" baseline="30000" dirty="0"/>
              <a:t/>
            </a:r>
            <a:br>
              <a:rPr lang="fr-FR" baseline="30000" dirty="0"/>
            </a:br>
            <a:endParaRPr lang="fr-FR" baseline="30000" dirty="0"/>
          </a:p>
        </p:txBody>
      </p:sp>
      <p:grpSp>
        <p:nvGrpSpPr>
          <p:cNvPr id="8" name="Gruppe 7"/>
          <p:cNvGrpSpPr/>
          <p:nvPr/>
        </p:nvGrpSpPr>
        <p:grpSpPr>
          <a:xfrm>
            <a:off x="0" y="-2382"/>
            <a:ext cx="9144000" cy="5148263"/>
            <a:chOff x="0" y="0"/>
            <a:chExt cx="9144000" cy="6864350"/>
          </a:xfrm>
        </p:grpSpPr>
        <p:pic>
          <p:nvPicPr>
            <p:cNvPr id="10" name="Image 3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10126" y="6344592"/>
              <a:ext cx="2523749" cy="417577"/>
            </a:xfrm>
            <a:prstGeom prst="rect">
              <a:avLst/>
            </a:prstGeom>
          </p:spPr>
        </p:pic>
        <p:pic>
          <p:nvPicPr>
            <p:cNvPr id="11" name="Billede 10"/>
            <p:cNvPicPr>
              <a:picLocks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1380"/>
            <a:stretch/>
          </p:blipFill>
          <p:spPr>
            <a:xfrm>
              <a:off x="2950804" y="145273"/>
              <a:ext cx="3233287" cy="970517"/>
            </a:xfrm>
            <a:prstGeom prst="rect">
              <a:avLst/>
            </a:prstGeom>
          </p:spPr>
        </p:pic>
        <p:sp>
          <p:nvSpPr>
            <p:cNvPr id="12" name="Ramme 4"/>
            <p:cNvSpPr/>
            <p:nvPr/>
          </p:nvSpPr>
          <p:spPr>
            <a:xfrm>
              <a:off x="0" y="0"/>
              <a:ext cx="9144000" cy="6864350"/>
            </a:xfrm>
            <a:custGeom>
              <a:avLst/>
              <a:gdLst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857250 w 9144000"/>
                <a:gd name="connsiteY5" fmla="*/ 857250 h 6858000"/>
                <a:gd name="connsiteX6" fmla="*/ 857250 w 9144000"/>
                <a:gd name="connsiteY6" fmla="*/ 6000750 h 6858000"/>
                <a:gd name="connsiteX7" fmla="*/ 8286750 w 9144000"/>
                <a:gd name="connsiteY7" fmla="*/ 6000750 h 6858000"/>
                <a:gd name="connsiteX8" fmla="*/ 8286750 w 9144000"/>
                <a:gd name="connsiteY8" fmla="*/ 857250 h 6858000"/>
                <a:gd name="connsiteX9" fmla="*/ 857250 w 9144000"/>
                <a:gd name="connsiteY9" fmla="*/ 857250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857250 w 9144000"/>
                <a:gd name="connsiteY5" fmla="*/ 857250 h 6858000"/>
                <a:gd name="connsiteX6" fmla="*/ 282287 w 9144000"/>
                <a:gd name="connsiteY6" fmla="*/ 6624205 h 6858000"/>
                <a:gd name="connsiteX7" fmla="*/ 8286750 w 9144000"/>
                <a:gd name="connsiteY7" fmla="*/ 6000750 h 6858000"/>
                <a:gd name="connsiteX8" fmla="*/ 8286750 w 9144000"/>
                <a:gd name="connsiteY8" fmla="*/ 857250 h 6858000"/>
                <a:gd name="connsiteX9" fmla="*/ 857250 w 9144000"/>
                <a:gd name="connsiteY9" fmla="*/ 857250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857250 w 9144000"/>
                <a:gd name="connsiteY5" fmla="*/ 857250 h 6858000"/>
                <a:gd name="connsiteX6" fmla="*/ 157596 w 9144000"/>
                <a:gd name="connsiteY6" fmla="*/ 6686551 h 6858000"/>
                <a:gd name="connsiteX7" fmla="*/ 8286750 w 9144000"/>
                <a:gd name="connsiteY7" fmla="*/ 6000750 h 6858000"/>
                <a:gd name="connsiteX8" fmla="*/ 8286750 w 9144000"/>
                <a:gd name="connsiteY8" fmla="*/ 857250 h 6858000"/>
                <a:gd name="connsiteX9" fmla="*/ 857250 w 9144000"/>
                <a:gd name="connsiteY9" fmla="*/ 857250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206086 w 9144000"/>
                <a:gd name="connsiteY5" fmla="*/ 164522 h 6858000"/>
                <a:gd name="connsiteX6" fmla="*/ 157596 w 9144000"/>
                <a:gd name="connsiteY6" fmla="*/ 6686551 h 6858000"/>
                <a:gd name="connsiteX7" fmla="*/ 8286750 w 9144000"/>
                <a:gd name="connsiteY7" fmla="*/ 6000750 h 6858000"/>
                <a:gd name="connsiteX8" fmla="*/ 8286750 w 9144000"/>
                <a:gd name="connsiteY8" fmla="*/ 857250 h 6858000"/>
                <a:gd name="connsiteX9" fmla="*/ 206086 w 9144000"/>
                <a:gd name="connsiteY9" fmla="*/ 164522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22959 w 9144000"/>
                <a:gd name="connsiteY5" fmla="*/ 171450 h 6858000"/>
                <a:gd name="connsiteX6" fmla="*/ 157596 w 9144000"/>
                <a:gd name="connsiteY6" fmla="*/ 6686551 h 6858000"/>
                <a:gd name="connsiteX7" fmla="*/ 8286750 w 9144000"/>
                <a:gd name="connsiteY7" fmla="*/ 6000750 h 6858000"/>
                <a:gd name="connsiteX8" fmla="*/ 8286750 w 9144000"/>
                <a:gd name="connsiteY8" fmla="*/ 857250 h 6858000"/>
                <a:gd name="connsiteX9" fmla="*/ 122959 w 9144000"/>
                <a:gd name="connsiteY9" fmla="*/ 171450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85305 w 9144000"/>
                <a:gd name="connsiteY5" fmla="*/ 192232 h 6858000"/>
                <a:gd name="connsiteX6" fmla="*/ 157596 w 9144000"/>
                <a:gd name="connsiteY6" fmla="*/ 6686551 h 6858000"/>
                <a:gd name="connsiteX7" fmla="*/ 8286750 w 9144000"/>
                <a:gd name="connsiteY7" fmla="*/ 6000750 h 6858000"/>
                <a:gd name="connsiteX8" fmla="*/ 8286750 w 9144000"/>
                <a:gd name="connsiteY8" fmla="*/ 857250 h 6858000"/>
                <a:gd name="connsiteX9" fmla="*/ 185305 w 9144000"/>
                <a:gd name="connsiteY9" fmla="*/ 192232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85305 w 9144000"/>
                <a:gd name="connsiteY5" fmla="*/ 192232 h 6858000"/>
                <a:gd name="connsiteX6" fmla="*/ 157596 w 9144000"/>
                <a:gd name="connsiteY6" fmla="*/ 6686551 h 6858000"/>
                <a:gd name="connsiteX7" fmla="*/ 8286750 w 9144000"/>
                <a:gd name="connsiteY7" fmla="*/ 6000750 h 6858000"/>
                <a:gd name="connsiteX8" fmla="*/ 8972550 w 9144000"/>
                <a:gd name="connsiteY8" fmla="*/ 192231 h 6858000"/>
                <a:gd name="connsiteX9" fmla="*/ 185305 w 9144000"/>
                <a:gd name="connsiteY9" fmla="*/ 192232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85305 w 9144000"/>
                <a:gd name="connsiteY5" fmla="*/ 192232 h 6858000"/>
                <a:gd name="connsiteX6" fmla="*/ 157596 w 9144000"/>
                <a:gd name="connsiteY6" fmla="*/ 6686551 h 6858000"/>
                <a:gd name="connsiteX7" fmla="*/ 8993332 w 9144000"/>
                <a:gd name="connsiteY7" fmla="*/ 6603423 h 6858000"/>
                <a:gd name="connsiteX8" fmla="*/ 8972550 w 9144000"/>
                <a:gd name="connsiteY8" fmla="*/ 192231 h 6858000"/>
                <a:gd name="connsiteX9" fmla="*/ 185305 w 9144000"/>
                <a:gd name="connsiteY9" fmla="*/ 192232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85305 w 9144000"/>
                <a:gd name="connsiteY5" fmla="*/ 192232 h 6858000"/>
                <a:gd name="connsiteX6" fmla="*/ 157596 w 9144000"/>
                <a:gd name="connsiteY6" fmla="*/ 6686551 h 6858000"/>
                <a:gd name="connsiteX7" fmla="*/ 8924059 w 9144000"/>
                <a:gd name="connsiteY7" fmla="*/ 6783532 h 6858000"/>
                <a:gd name="connsiteX8" fmla="*/ 8972550 w 9144000"/>
                <a:gd name="connsiteY8" fmla="*/ 192231 h 6858000"/>
                <a:gd name="connsiteX9" fmla="*/ 185305 w 9144000"/>
                <a:gd name="connsiteY9" fmla="*/ 192232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85305 w 9144000"/>
                <a:gd name="connsiteY5" fmla="*/ 192232 h 6858000"/>
                <a:gd name="connsiteX6" fmla="*/ 157596 w 9144000"/>
                <a:gd name="connsiteY6" fmla="*/ 6686551 h 6858000"/>
                <a:gd name="connsiteX7" fmla="*/ 9000259 w 9144000"/>
                <a:gd name="connsiteY7" fmla="*/ 6686550 h 6858000"/>
                <a:gd name="connsiteX8" fmla="*/ 8972550 w 9144000"/>
                <a:gd name="connsiteY8" fmla="*/ 192231 h 6858000"/>
                <a:gd name="connsiteX9" fmla="*/ 185305 w 9144000"/>
                <a:gd name="connsiteY9" fmla="*/ 192232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85305 w 9144000"/>
                <a:gd name="connsiteY5" fmla="*/ 192232 h 6858000"/>
                <a:gd name="connsiteX6" fmla="*/ 157596 w 9144000"/>
                <a:gd name="connsiteY6" fmla="*/ 6686551 h 6858000"/>
                <a:gd name="connsiteX7" fmla="*/ 8958695 w 9144000"/>
                <a:gd name="connsiteY7" fmla="*/ 6707332 h 6858000"/>
                <a:gd name="connsiteX8" fmla="*/ 8972550 w 9144000"/>
                <a:gd name="connsiteY8" fmla="*/ 192231 h 6858000"/>
                <a:gd name="connsiteX9" fmla="*/ 185305 w 9144000"/>
                <a:gd name="connsiteY9" fmla="*/ 192232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85305 w 9144000"/>
                <a:gd name="connsiteY5" fmla="*/ 192232 h 6858000"/>
                <a:gd name="connsiteX6" fmla="*/ 206087 w 9144000"/>
                <a:gd name="connsiteY6" fmla="*/ 6686551 h 6858000"/>
                <a:gd name="connsiteX7" fmla="*/ 8958695 w 9144000"/>
                <a:gd name="connsiteY7" fmla="*/ 6707332 h 6858000"/>
                <a:gd name="connsiteX8" fmla="*/ 8972550 w 9144000"/>
                <a:gd name="connsiteY8" fmla="*/ 192231 h 6858000"/>
                <a:gd name="connsiteX9" fmla="*/ 185305 w 9144000"/>
                <a:gd name="connsiteY9" fmla="*/ 192232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206087 w 9144000"/>
                <a:gd name="connsiteY5" fmla="*/ 206087 h 6858000"/>
                <a:gd name="connsiteX6" fmla="*/ 206087 w 9144000"/>
                <a:gd name="connsiteY6" fmla="*/ 6686551 h 6858000"/>
                <a:gd name="connsiteX7" fmla="*/ 8958695 w 9144000"/>
                <a:gd name="connsiteY7" fmla="*/ 6707332 h 6858000"/>
                <a:gd name="connsiteX8" fmla="*/ 8972550 w 9144000"/>
                <a:gd name="connsiteY8" fmla="*/ 192231 h 6858000"/>
                <a:gd name="connsiteX9" fmla="*/ 206087 w 9144000"/>
                <a:gd name="connsiteY9" fmla="*/ 20608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206087 w 9144000"/>
                <a:gd name="connsiteY5" fmla="*/ 206087 h 6858000"/>
                <a:gd name="connsiteX6" fmla="*/ 206087 w 9144000"/>
                <a:gd name="connsiteY6" fmla="*/ 6686551 h 6858000"/>
                <a:gd name="connsiteX7" fmla="*/ 8958695 w 9144000"/>
                <a:gd name="connsiteY7" fmla="*/ 6707332 h 6858000"/>
                <a:gd name="connsiteX8" fmla="*/ 8951768 w 9144000"/>
                <a:gd name="connsiteY8" fmla="*/ 192231 h 6858000"/>
                <a:gd name="connsiteX9" fmla="*/ 206087 w 9144000"/>
                <a:gd name="connsiteY9" fmla="*/ 20608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206087 w 9144000"/>
                <a:gd name="connsiteY5" fmla="*/ 206087 h 6858000"/>
                <a:gd name="connsiteX6" fmla="*/ 206087 w 9144000"/>
                <a:gd name="connsiteY6" fmla="*/ 6686551 h 6858000"/>
                <a:gd name="connsiteX7" fmla="*/ 8958695 w 9144000"/>
                <a:gd name="connsiteY7" fmla="*/ 6693477 h 6858000"/>
                <a:gd name="connsiteX8" fmla="*/ 8951768 w 9144000"/>
                <a:gd name="connsiteY8" fmla="*/ 192231 h 6858000"/>
                <a:gd name="connsiteX9" fmla="*/ 206087 w 9144000"/>
                <a:gd name="connsiteY9" fmla="*/ 20608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206087 w 9144000"/>
                <a:gd name="connsiteY5" fmla="*/ 206087 h 6858000"/>
                <a:gd name="connsiteX6" fmla="*/ 206087 w 9144000"/>
                <a:gd name="connsiteY6" fmla="*/ 6686551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1768 w 9144000"/>
                <a:gd name="connsiteY9" fmla="*/ 192231 h 6858000"/>
                <a:gd name="connsiteX10" fmla="*/ 206087 w 9144000"/>
                <a:gd name="connsiteY10" fmla="*/ 206087 h 6858000"/>
                <a:gd name="connsiteX0" fmla="*/ 0 w 9144000"/>
                <a:gd name="connsiteY0" fmla="*/ 0 h 6901830"/>
                <a:gd name="connsiteX1" fmla="*/ 9144000 w 9144000"/>
                <a:gd name="connsiteY1" fmla="*/ 0 h 6901830"/>
                <a:gd name="connsiteX2" fmla="*/ 9144000 w 9144000"/>
                <a:gd name="connsiteY2" fmla="*/ 6858000 h 6901830"/>
                <a:gd name="connsiteX3" fmla="*/ 0 w 9144000"/>
                <a:gd name="connsiteY3" fmla="*/ 6858000 h 6901830"/>
                <a:gd name="connsiteX4" fmla="*/ 0 w 9144000"/>
                <a:gd name="connsiteY4" fmla="*/ 0 h 6901830"/>
                <a:gd name="connsiteX5" fmla="*/ 206087 w 9144000"/>
                <a:gd name="connsiteY5" fmla="*/ 206087 h 6901830"/>
                <a:gd name="connsiteX6" fmla="*/ 196850 w 9144000"/>
                <a:gd name="connsiteY6" fmla="*/ 6324600 h 6901830"/>
                <a:gd name="connsiteX7" fmla="*/ 206087 w 9144000"/>
                <a:gd name="connsiteY7" fmla="*/ 6686551 h 6901830"/>
                <a:gd name="connsiteX8" fmla="*/ 520700 w 9144000"/>
                <a:gd name="connsiteY8" fmla="*/ 6686550 h 6901830"/>
                <a:gd name="connsiteX9" fmla="*/ 8958695 w 9144000"/>
                <a:gd name="connsiteY9" fmla="*/ 6693477 h 6901830"/>
                <a:gd name="connsiteX10" fmla="*/ 8951768 w 9144000"/>
                <a:gd name="connsiteY10" fmla="*/ 192231 h 6901830"/>
                <a:gd name="connsiteX11" fmla="*/ 206087 w 9144000"/>
                <a:gd name="connsiteY11" fmla="*/ 206087 h 6901830"/>
                <a:gd name="connsiteX0" fmla="*/ 0 w 9144000"/>
                <a:gd name="connsiteY0" fmla="*/ 0 h 6870229"/>
                <a:gd name="connsiteX1" fmla="*/ 9144000 w 9144000"/>
                <a:gd name="connsiteY1" fmla="*/ 0 h 6870229"/>
                <a:gd name="connsiteX2" fmla="*/ 9144000 w 9144000"/>
                <a:gd name="connsiteY2" fmla="*/ 6858000 h 6870229"/>
                <a:gd name="connsiteX3" fmla="*/ 0 w 9144000"/>
                <a:gd name="connsiteY3" fmla="*/ 6858000 h 6870229"/>
                <a:gd name="connsiteX4" fmla="*/ 0 w 9144000"/>
                <a:gd name="connsiteY4" fmla="*/ 0 h 6870229"/>
                <a:gd name="connsiteX5" fmla="*/ 206087 w 9144000"/>
                <a:gd name="connsiteY5" fmla="*/ 206087 h 6870229"/>
                <a:gd name="connsiteX6" fmla="*/ 196850 w 9144000"/>
                <a:gd name="connsiteY6" fmla="*/ 6324600 h 6870229"/>
                <a:gd name="connsiteX7" fmla="*/ 314037 w 9144000"/>
                <a:gd name="connsiteY7" fmla="*/ 6597651 h 6870229"/>
                <a:gd name="connsiteX8" fmla="*/ 520700 w 9144000"/>
                <a:gd name="connsiteY8" fmla="*/ 6686550 h 6870229"/>
                <a:gd name="connsiteX9" fmla="*/ 8958695 w 9144000"/>
                <a:gd name="connsiteY9" fmla="*/ 6693477 h 6870229"/>
                <a:gd name="connsiteX10" fmla="*/ 8951768 w 9144000"/>
                <a:gd name="connsiteY10" fmla="*/ 192231 h 6870229"/>
                <a:gd name="connsiteX11" fmla="*/ 206087 w 9144000"/>
                <a:gd name="connsiteY11" fmla="*/ 206087 h 6870229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206087 w 9144000"/>
                <a:gd name="connsiteY5" fmla="*/ 206087 h 6858000"/>
                <a:gd name="connsiteX6" fmla="*/ 196850 w 9144000"/>
                <a:gd name="connsiteY6" fmla="*/ 6324600 h 6858000"/>
                <a:gd name="connsiteX7" fmla="*/ 314037 w 9144000"/>
                <a:gd name="connsiteY7" fmla="*/ 6597651 h 6858000"/>
                <a:gd name="connsiteX8" fmla="*/ 520700 w 9144000"/>
                <a:gd name="connsiteY8" fmla="*/ 6686550 h 6858000"/>
                <a:gd name="connsiteX9" fmla="*/ 8958695 w 9144000"/>
                <a:gd name="connsiteY9" fmla="*/ 6693477 h 6858000"/>
                <a:gd name="connsiteX10" fmla="*/ 8951768 w 9144000"/>
                <a:gd name="connsiteY10" fmla="*/ 192231 h 6858000"/>
                <a:gd name="connsiteX11" fmla="*/ 206087 w 9144000"/>
                <a:gd name="connsiteY11" fmla="*/ 20608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206087 w 9144000"/>
                <a:gd name="connsiteY5" fmla="*/ 206087 h 6858000"/>
                <a:gd name="connsiteX6" fmla="*/ 196850 w 9144000"/>
                <a:gd name="connsiteY6" fmla="*/ 6324600 h 6858000"/>
                <a:gd name="connsiteX7" fmla="*/ 314037 w 9144000"/>
                <a:gd name="connsiteY7" fmla="*/ 6597651 h 6858000"/>
                <a:gd name="connsiteX8" fmla="*/ 520700 w 9144000"/>
                <a:gd name="connsiteY8" fmla="*/ 6686550 h 6858000"/>
                <a:gd name="connsiteX9" fmla="*/ 8958695 w 9144000"/>
                <a:gd name="connsiteY9" fmla="*/ 6693477 h 6858000"/>
                <a:gd name="connsiteX10" fmla="*/ 8951768 w 9144000"/>
                <a:gd name="connsiteY10" fmla="*/ 192231 h 6858000"/>
                <a:gd name="connsiteX11" fmla="*/ 206087 w 9144000"/>
                <a:gd name="connsiteY11" fmla="*/ 206087 h 6858000"/>
                <a:gd name="connsiteX0" fmla="*/ 209946 w 9353946"/>
                <a:gd name="connsiteY0" fmla="*/ 0 h 6901480"/>
                <a:gd name="connsiteX1" fmla="*/ 9353946 w 9353946"/>
                <a:gd name="connsiteY1" fmla="*/ 0 h 6901480"/>
                <a:gd name="connsiteX2" fmla="*/ 9353946 w 9353946"/>
                <a:gd name="connsiteY2" fmla="*/ 6858000 h 6901480"/>
                <a:gd name="connsiteX3" fmla="*/ 209946 w 9353946"/>
                <a:gd name="connsiteY3" fmla="*/ 6858000 h 6901480"/>
                <a:gd name="connsiteX4" fmla="*/ 209946 w 9353946"/>
                <a:gd name="connsiteY4" fmla="*/ 0 h 6901480"/>
                <a:gd name="connsiteX5" fmla="*/ 416033 w 9353946"/>
                <a:gd name="connsiteY5" fmla="*/ 206087 h 6901480"/>
                <a:gd name="connsiteX6" fmla="*/ 406796 w 9353946"/>
                <a:gd name="connsiteY6" fmla="*/ 6324600 h 6901480"/>
                <a:gd name="connsiteX7" fmla="*/ 730646 w 9353946"/>
                <a:gd name="connsiteY7" fmla="*/ 6686550 h 6901480"/>
                <a:gd name="connsiteX8" fmla="*/ 9168641 w 9353946"/>
                <a:gd name="connsiteY8" fmla="*/ 6693477 h 6901480"/>
                <a:gd name="connsiteX9" fmla="*/ 9161714 w 9353946"/>
                <a:gd name="connsiteY9" fmla="*/ 192231 h 6901480"/>
                <a:gd name="connsiteX10" fmla="*/ 416033 w 9353946"/>
                <a:gd name="connsiteY10" fmla="*/ 206087 h 6901480"/>
                <a:gd name="connsiteX0" fmla="*/ 229299 w 9373299"/>
                <a:gd name="connsiteY0" fmla="*/ 0 h 6858000"/>
                <a:gd name="connsiteX1" fmla="*/ 9373299 w 9373299"/>
                <a:gd name="connsiteY1" fmla="*/ 0 h 6858000"/>
                <a:gd name="connsiteX2" fmla="*/ 9373299 w 9373299"/>
                <a:gd name="connsiteY2" fmla="*/ 6858000 h 6858000"/>
                <a:gd name="connsiteX3" fmla="*/ 229299 w 9373299"/>
                <a:gd name="connsiteY3" fmla="*/ 6858000 h 6858000"/>
                <a:gd name="connsiteX4" fmla="*/ 229299 w 9373299"/>
                <a:gd name="connsiteY4" fmla="*/ 0 h 6858000"/>
                <a:gd name="connsiteX5" fmla="*/ 435386 w 9373299"/>
                <a:gd name="connsiteY5" fmla="*/ 206087 h 6858000"/>
                <a:gd name="connsiteX6" fmla="*/ 426149 w 9373299"/>
                <a:gd name="connsiteY6" fmla="*/ 6324600 h 6858000"/>
                <a:gd name="connsiteX7" fmla="*/ 749999 w 9373299"/>
                <a:gd name="connsiteY7" fmla="*/ 6686550 h 6858000"/>
                <a:gd name="connsiteX8" fmla="*/ 9187994 w 9373299"/>
                <a:gd name="connsiteY8" fmla="*/ 6693477 h 6858000"/>
                <a:gd name="connsiteX9" fmla="*/ 9181067 w 9373299"/>
                <a:gd name="connsiteY9" fmla="*/ 192231 h 6858000"/>
                <a:gd name="connsiteX10" fmla="*/ 435386 w 9373299"/>
                <a:gd name="connsiteY10" fmla="*/ 20608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206087 w 9144000"/>
                <a:gd name="connsiteY5" fmla="*/ 206087 h 6858000"/>
                <a:gd name="connsiteX6" fmla="*/ 196850 w 9144000"/>
                <a:gd name="connsiteY6" fmla="*/ 63246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1768 w 9144000"/>
                <a:gd name="connsiteY9" fmla="*/ 192231 h 6858000"/>
                <a:gd name="connsiteX10" fmla="*/ 206087 w 9144000"/>
                <a:gd name="connsiteY10" fmla="*/ 20608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206087 w 9144000"/>
                <a:gd name="connsiteY5" fmla="*/ 206087 h 6858000"/>
                <a:gd name="connsiteX6" fmla="*/ 196850 w 9144000"/>
                <a:gd name="connsiteY6" fmla="*/ 63246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1768 w 9144000"/>
                <a:gd name="connsiteY9" fmla="*/ 192231 h 6858000"/>
                <a:gd name="connsiteX10" fmla="*/ 206087 w 9144000"/>
                <a:gd name="connsiteY10" fmla="*/ 20608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206087 w 9144000"/>
                <a:gd name="connsiteY5" fmla="*/ 206087 h 6858000"/>
                <a:gd name="connsiteX6" fmla="*/ 196850 w 9144000"/>
                <a:gd name="connsiteY6" fmla="*/ 63246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1768 w 9144000"/>
                <a:gd name="connsiteY9" fmla="*/ 192231 h 6858000"/>
                <a:gd name="connsiteX10" fmla="*/ 206087 w 9144000"/>
                <a:gd name="connsiteY10" fmla="*/ 20608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206087 w 9144000"/>
                <a:gd name="connsiteY5" fmla="*/ 206087 h 6858000"/>
                <a:gd name="connsiteX6" fmla="*/ 196850 w 9144000"/>
                <a:gd name="connsiteY6" fmla="*/ 63246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1768 w 9144000"/>
                <a:gd name="connsiteY9" fmla="*/ 192231 h 6858000"/>
                <a:gd name="connsiteX10" fmla="*/ 206087 w 9144000"/>
                <a:gd name="connsiteY10" fmla="*/ 20608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206087 w 9144000"/>
                <a:gd name="connsiteY5" fmla="*/ 206087 h 6858000"/>
                <a:gd name="connsiteX6" fmla="*/ 196850 w 9144000"/>
                <a:gd name="connsiteY6" fmla="*/ 63373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1768 w 9144000"/>
                <a:gd name="connsiteY9" fmla="*/ 192231 h 6858000"/>
                <a:gd name="connsiteX10" fmla="*/ 206087 w 9144000"/>
                <a:gd name="connsiteY10" fmla="*/ 20608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206087 w 9144000"/>
                <a:gd name="connsiteY5" fmla="*/ 206087 h 6858000"/>
                <a:gd name="connsiteX6" fmla="*/ 196850 w 9144000"/>
                <a:gd name="connsiteY6" fmla="*/ 63373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1768 w 9144000"/>
                <a:gd name="connsiteY9" fmla="*/ 192231 h 6858000"/>
                <a:gd name="connsiteX10" fmla="*/ 206087 w 9144000"/>
                <a:gd name="connsiteY10" fmla="*/ 20608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288637 w 9144000"/>
                <a:gd name="connsiteY5" fmla="*/ 282287 h 6858000"/>
                <a:gd name="connsiteX6" fmla="*/ 196850 w 9144000"/>
                <a:gd name="connsiteY6" fmla="*/ 63373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1768 w 9144000"/>
                <a:gd name="connsiteY9" fmla="*/ 192231 h 6858000"/>
                <a:gd name="connsiteX10" fmla="*/ 288637 w 9144000"/>
                <a:gd name="connsiteY10" fmla="*/ 28228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10837 w 9144000"/>
                <a:gd name="connsiteY5" fmla="*/ 117187 h 6858000"/>
                <a:gd name="connsiteX6" fmla="*/ 196850 w 9144000"/>
                <a:gd name="connsiteY6" fmla="*/ 63373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1768 w 9144000"/>
                <a:gd name="connsiteY9" fmla="*/ 192231 h 6858000"/>
                <a:gd name="connsiteX10" fmla="*/ 110837 w 9144000"/>
                <a:gd name="connsiteY10" fmla="*/ 11718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93387 w 9144000"/>
                <a:gd name="connsiteY5" fmla="*/ 212437 h 6858000"/>
                <a:gd name="connsiteX6" fmla="*/ 196850 w 9144000"/>
                <a:gd name="connsiteY6" fmla="*/ 63373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1768 w 9144000"/>
                <a:gd name="connsiteY9" fmla="*/ 192231 h 6858000"/>
                <a:gd name="connsiteX10" fmla="*/ 193387 w 9144000"/>
                <a:gd name="connsiteY10" fmla="*/ 21243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93387 w 9144000"/>
                <a:gd name="connsiteY5" fmla="*/ 212437 h 6858000"/>
                <a:gd name="connsiteX6" fmla="*/ 196850 w 9144000"/>
                <a:gd name="connsiteY6" fmla="*/ 63373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1768 w 9144000"/>
                <a:gd name="connsiteY9" fmla="*/ 192231 h 6858000"/>
                <a:gd name="connsiteX10" fmla="*/ 193387 w 9144000"/>
                <a:gd name="connsiteY10" fmla="*/ 21243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93387 w 9144000"/>
                <a:gd name="connsiteY5" fmla="*/ 212437 h 6858000"/>
                <a:gd name="connsiteX6" fmla="*/ 196850 w 9144000"/>
                <a:gd name="connsiteY6" fmla="*/ 63373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8118 w 9144000"/>
                <a:gd name="connsiteY9" fmla="*/ 204931 h 6858000"/>
                <a:gd name="connsiteX10" fmla="*/ 193387 w 9144000"/>
                <a:gd name="connsiteY10" fmla="*/ 21243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93387 w 9144000"/>
                <a:gd name="connsiteY5" fmla="*/ 212437 h 6858000"/>
                <a:gd name="connsiteX6" fmla="*/ 196850 w 9144000"/>
                <a:gd name="connsiteY6" fmla="*/ 63373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8118 w 9144000"/>
                <a:gd name="connsiteY9" fmla="*/ 204931 h 6858000"/>
                <a:gd name="connsiteX10" fmla="*/ 8566150 w 9144000"/>
                <a:gd name="connsiteY10" fmla="*/ 209551 h 6858000"/>
                <a:gd name="connsiteX11" fmla="*/ 193387 w 9144000"/>
                <a:gd name="connsiteY11" fmla="*/ 212437 h 6858000"/>
                <a:gd name="connsiteX0" fmla="*/ 0 w 9584138"/>
                <a:gd name="connsiteY0" fmla="*/ 25260 h 6883260"/>
                <a:gd name="connsiteX1" fmla="*/ 9144000 w 9584138"/>
                <a:gd name="connsiteY1" fmla="*/ 25260 h 6883260"/>
                <a:gd name="connsiteX2" fmla="*/ 9144000 w 9584138"/>
                <a:gd name="connsiteY2" fmla="*/ 6883260 h 6883260"/>
                <a:gd name="connsiteX3" fmla="*/ 0 w 9584138"/>
                <a:gd name="connsiteY3" fmla="*/ 6883260 h 6883260"/>
                <a:gd name="connsiteX4" fmla="*/ 0 w 9584138"/>
                <a:gd name="connsiteY4" fmla="*/ 25260 h 6883260"/>
                <a:gd name="connsiteX5" fmla="*/ 193387 w 9584138"/>
                <a:gd name="connsiteY5" fmla="*/ 237697 h 6883260"/>
                <a:gd name="connsiteX6" fmla="*/ 196850 w 9584138"/>
                <a:gd name="connsiteY6" fmla="*/ 6362560 h 6883260"/>
                <a:gd name="connsiteX7" fmla="*/ 520700 w 9584138"/>
                <a:gd name="connsiteY7" fmla="*/ 6711810 h 6883260"/>
                <a:gd name="connsiteX8" fmla="*/ 8958695 w 9584138"/>
                <a:gd name="connsiteY8" fmla="*/ 6718737 h 6883260"/>
                <a:gd name="connsiteX9" fmla="*/ 8959850 w 9584138"/>
                <a:gd name="connsiteY9" fmla="*/ 571361 h 6883260"/>
                <a:gd name="connsiteX10" fmla="*/ 8958118 w 9584138"/>
                <a:gd name="connsiteY10" fmla="*/ 230191 h 6883260"/>
                <a:gd name="connsiteX11" fmla="*/ 8566150 w 9584138"/>
                <a:gd name="connsiteY11" fmla="*/ 234811 h 6883260"/>
                <a:gd name="connsiteX12" fmla="*/ 193387 w 9584138"/>
                <a:gd name="connsiteY12" fmla="*/ 237697 h 6883260"/>
                <a:gd name="connsiteX0" fmla="*/ 0 w 9598923"/>
                <a:gd name="connsiteY0" fmla="*/ 23383 h 6881383"/>
                <a:gd name="connsiteX1" fmla="*/ 9144000 w 9598923"/>
                <a:gd name="connsiteY1" fmla="*/ 23383 h 6881383"/>
                <a:gd name="connsiteX2" fmla="*/ 9144000 w 9598923"/>
                <a:gd name="connsiteY2" fmla="*/ 6881383 h 6881383"/>
                <a:gd name="connsiteX3" fmla="*/ 0 w 9598923"/>
                <a:gd name="connsiteY3" fmla="*/ 6881383 h 6881383"/>
                <a:gd name="connsiteX4" fmla="*/ 0 w 9598923"/>
                <a:gd name="connsiteY4" fmla="*/ 23383 h 6881383"/>
                <a:gd name="connsiteX5" fmla="*/ 193387 w 9598923"/>
                <a:gd name="connsiteY5" fmla="*/ 235820 h 6881383"/>
                <a:gd name="connsiteX6" fmla="*/ 196850 w 9598923"/>
                <a:gd name="connsiteY6" fmla="*/ 6360683 h 6881383"/>
                <a:gd name="connsiteX7" fmla="*/ 520700 w 9598923"/>
                <a:gd name="connsiteY7" fmla="*/ 6709933 h 6881383"/>
                <a:gd name="connsiteX8" fmla="*/ 8958695 w 9598923"/>
                <a:gd name="connsiteY8" fmla="*/ 6716860 h 6881383"/>
                <a:gd name="connsiteX9" fmla="*/ 8959850 w 9598923"/>
                <a:gd name="connsiteY9" fmla="*/ 569484 h 6881383"/>
                <a:gd name="connsiteX10" fmla="*/ 8566150 w 9598923"/>
                <a:gd name="connsiteY10" fmla="*/ 232934 h 6881383"/>
                <a:gd name="connsiteX11" fmla="*/ 193387 w 9598923"/>
                <a:gd name="connsiteY11" fmla="*/ 235820 h 6881383"/>
                <a:gd name="connsiteX0" fmla="*/ 0 w 9598923"/>
                <a:gd name="connsiteY0" fmla="*/ 40657 h 6898657"/>
                <a:gd name="connsiteX1" fmla="*/ 9144000 w 9598923"/>
                <a:gd name="connsiteY1" fmla="*/ 40657 h 6898657"/>
                <a:gd name="connsiteX2" fmla="*/ 9144000 w 9598923"/>
                <a:gd name="connsiteY2" fmla="*/ 6898657 h 6898657"/>
                <a:gd name="connsiteX3" fmla="*/ 0 w 9598923"/>
                <a:gd name="connsiteY3" fmla="*/ 6898657 h 6898657"/>
                <a:gd name="connsiteX4" fmla="*/ 0 w 9598923"/>
                <a:gd name="connsiteY4" fmla="*/ 40657 h 6898657"/>
                <a:gd name="connsiteX5" fmla="*/ 193387 w 9598923"/>
                <a:gd name="connsiteY5" fmla="*/ 253094 h 6898657"/>
                <a:gd name="connsiteX6" fmla="*/ 196850 w 9598923"/>
                <a:gd name="connsiteY6" fmla="*/ 6377957 h 6898657"/>
                <a:gd name="connsiteX7" fmla="*/ 520700 w 9598923"/>
                <a:gd name="connsiteY7" fmla="*/ 6727207 h 6898657"/>
                <a:gd name="connsiteX8" fmla="*/ 8958695 w 9598923"/>
                <a:gd name="connsiteY8" fmla="*/ 6734134 h 6898657"/>
                <a:gd name="connsiteX9" fmla="*/ 8959850 w 9598923"/>
                <a:gd name="connsiteY9" fmla="*/ 586758 h 6898657"/>
                <a:gd name="connsiteX10" fmla="*/ 8566150 w 9598923"/>
                <a:gd name="connsiteY10" fmla="*/ 250208 h 6898657"/>
                <a:gd name="connsiteX11" fmla="*/ 193387 w 9598923"/>
                <a:gd name="connsiteY11" fmla="*/ 253094 h 6898657"/>
                <a:gd name="connsiteX0" fmla="*/ 0 w 9598923"/>
                <a:gd name="connsiteY0" fmla="*/ 40657 h 6898657"/>
                <a:gd name="connsiteX1" fmla="*/ 9144000 w 9598923"/>
                <a:gd name="connsiteY1" fmla="*/ 40657 h 6898657"/>
                <a:gd name="connsiteX2" fmla="*/ 9144000 w 9598923"/>
                <a:gd name="connsiteY2" fmla="*/ 6898657 h 6898657"/>
                <a:gd name="connsiteX3" fmla="*/ 0 w 9598923"/>
                <a:gd name="connsiteY3" fmla="*/ 6898657 h 6898657"/>
                <a:gd name="connsiteX4" fmla="*/ 0 w 9598923"/>
                <a:gd name="connsiteY4" fmla="*/ 40657 h 6898657"/>
                <a:gd name="connsiteX5" fmla="*/ 193387 w 9598923"/>
                <a:gd name="connsiteY5" fmla="*/ 253094 h 6898657"/>
                <a:gd name="connsiteX6" fmla="*/ 196850 w 9598923"/>
                <a:gd name="connsiteY6" fmla="*/ 6377957 h 6898657"/>
                <a:gd name="connsiteX7" fmla="*/ 520700 w 9598923"/>
                <a:gd name="connsiteY7" fmla="*/ 6727207 h 6898657"/>
                <a:gd name="connsiteX8" fmla="*/ 8958695 w 9598923"/>
                <a:gd name="connsiteY8" fmla="*/ 6734134 h 6898657"/>
                <a:gd name="connsiteX9" fmla="*/ 8959850 w 9598923"/>
                <a:gd name="connsiteY9" fmla="*/ 586758 h 6898657"/>
                <a:gd name="connsiteX10" fmla="*/ 8566150 w 9598923"/>
                <a:gd name="connsiteY10" fmla="*/ 250208 h 6898657"/>
                <a:gd name="connsiteX11" fmla="*/ 193387 w 9598923"/>
                <a:gd name="connsiteY11" fmla="*/ 253094 h 6898657"/>
                <a:gd name="connsiteX0" fmla="*/ 0 w 9598923"/>
                <a:gd name="connsiteY0" fmla="*/ 40657 h 6898657"/>
                <a:gd name="connsiteX1" fmla="*/ 9144000 w 9598923"/>
                <a:gd name="connsiteY1" fmla="*/ 40657 h 6898657"/>
                <a:gd name="connsiteX2" fmla="*/ 9144000 w 9598923"/>
                <a:gd name="connsiteY2" fmla="*/ 6898657 h 6898657"/>
                <a:gd name="connsiteX3" fmla="*/ 0 w 9598923"/>
                <a:gd name="connsiteY3" fmla="*/ 6898657 h 6898657"/>
                <a:gd name="connsiteX4" fmla="*/ 0 w 9598923"/>
                <a:gd name="connsiteY4" fmla="*/ 40657 h 6898657"/>
                <a:gd name="connsiteX5" fmla="*/ 193387 w 9598923"/>
                <a:gd name="connsiteY5" fmla="*/ 253094 h 6898657"/>
                <a:gd name="connsiteX6" fmla="*/ 196850 w 9598923"/>
                <a:gd name="connsiteY6" fmla="*/ 6377957 h 6898657"/>
                <a:gd name="connsiteX7" fmla="*/ 520700 w 9598923"/>
                <a:gd name="connsiteY7" fmla="*/ 6727207 h 6898657"/>
                <a:gd name="connsiteX8" fmla="*/ 8958695 w 9598923"/>
                <a:gd name="connsiteY8" fmla="*/ 6734134 h 6898657"/>
                <a:gd name="connsiteX9" fmla="*/ 8959850 w 9598923"/>
                <a:gd name="connsiteY9" fmla="*/ 586758 h 6898657"/>
                <a:gd name="connsiteX10" fmla="*/ 8566150 w 9598923"/>
                <a:gd name="connsiteY10" fmla="*/ 250208 h 6898657"/>
                <a:gd name="connsiteX11" fmla="*/ 193387 w 9598923"/>
                <a:gd name="connsiteY11" fmla="*/ 253094 h 6898657"/>
                <a:gd name="connsiteX0" fmla="*/ 0 w 9584544"/>
                <a:gd name="connsiteY0" fmla="*/ 41456 h 6899456"/>
                <a:gd name="connsiteX1" fmla="*/ 9144000 w 9584544"/>
                <a:gd name="connsiteY1" fmla="*/ 41456 h 6899456"/>
                <a:gd name="connsiteX2" fmla="*/ 9144000 w 9584544"/>
                <a:gd name="connsiteY2" fmla="*/ 6899456 h 6899456"/>
                <a:gd name="connsiteX3" fmla="*/ 0 w 9584544"/>
                <a:gd name="connsiteY3" fmla="*/ 6899456 h 6899456"/>
                <a:gd name="connsiteX4" fmla="*/ 0 w 9584544"/>
                <a:gd name="connsiteY4" fmla="*/ 41456 h 6899456"/>
                <a:gd name="connsiteX5" fmla="*/ 193387 w 9584544"/>
                <a:gd name="connsiteY5" fmla="*/ 253893 h 6899456"/>
                <a:gd name="connsiteX6" fmla="*/ 196850 w 9584544"/>
                <a:gd name="connsiteY6" fmla="*/ 6378756 h 6899456"/>
                <a:gd name="connsiteX7" fmla="*/ 520700 w 9584544"/>
                <a:gd name="connsiteY7" fmla="*/ 6728006 h 6899456"/>
                <a:gd name="connsiteX8" fmla="*/ 8958695 w 9584544"/>
                <a:gd name="connsiteY8" fmla="*/ 6734933 h 6899456"/>
                <a:gd name="connsiteX9" fmla="*/ 8959850 w 9584544"/>
                <a:gd name="connsiteY9" fmla="*/ 587557 h 6899456"/>
                <a:gd name="connsiteX10" fmla="*/ 8566150 w 9584544"/>
                <a:gd name="connsiteY10" fmla="*/ 251007 h 6899456"/>
                <a:gd name="connsiteX11" fmla="*/ 193387 w 9584544"/>
                <a:gd name="connsiteY11" fmla="*/ 253893 h 6899456"/>
                <a:gd name="connsiteX0" fmla="*/ 0 w 9582897"/>
                <a:gd name="connsiteY0" fmla="*/ 0 h 6858000"/>
                <a:gd name="connsiteX1" fmla="*/ 9144000 w 9582897"/>
                <a:gd name="connsiteY1" fmla="*/ 0 h 6858000"/>
                <a:gd name="connsiteX2" fmla="*/ 9144000 w 9582897"/>
                <a:gd name="connsiteY2" fmla="*/ 6858000 h 6858000"/>
                <a:gd name="connsiteX3" fmla="*/ 0 w 9582897"/>
                <a:gd name="connsiteY3" fmla="*/ 6858000 h 6858000"/>
                <a:gd name="connsiteX4" fmla="*/ 0 w 9582897"/>
                <a:gd name="connsiteY4" fmla="*/ 0 h 6858000"/>
                <a:gd name="connsiteX5" fmla="*/ 193387 w 9582897"/>
                <a:gd name="connsiteY5" fmla="*/ 212437 h 6858000"/>
                <a:gd name="connsiteX6" fmla="*/ 196850 w 9582897"/>
                <a:gd name="connsiteY6" fmla="*/ 6337300 h 6858000"/>
                <a:gd name="connsiteX7" fmla="*/ 520700 w 9582897"/>
                <a:gd name="connsiteY7" fmla="*/ 6686550 h 6858000"/>
                <a:gd name="connsiteX8" fmla="*/ 8958695 w 9582897"/>
                <a:gd name="connsiteY8" fmla="*/ 6693477 h 6858000"/>
                <a:gd name="connsiteX9" fmla="*/ 8959850 w 9582897"/>
                <a:gd name="connsiteY9" fmla="*/ 546101 h 6858000"/>
                <a:gd name="connsiteX10" fmla="*/ 8566150 w 9582897"/>
                <a:gd name="connsiteY10" fmla="*/ 209551 h 6858000"/>
                <a:gd name="connsiteX11" fmla="*/ 193387 w 9582897"/>
                <a:gd name="connsiteY11" fmla="*/ 212437 h 6858000"/>
                <a:gd name="connsiteX0" fmla="*/ 0 w 9584308"/>
                <a:gd name="connsiteY0" fmla="*/ 0 h 6858000"/>
                <a:gd name="connsiteX1" fmla="*/ 9144000 w 9584308"/>
                <a:gd name="connsiteY1" fmla="*/ 0 h 6858000"/>
                <a:gd name="connsiteX2" fmla="*/ 9144000 w 9584308"/>
                <a:gd name="connsiteY2" fmla="*/ 6858000 h 6858000"/>
                <a:gd name="connsiteX3" fmla="*/ 0 w 9584308"/>
                <a:gd name="connsiteY3" fmla="*/ 6858000 h 6858000"/>
                <a:gd name="connsiteX4" fmla="*/ 0 w 9584308"/>
                <a:gd name="connsiteY4" fmla="*/ 0 h 6858000"/>
                <a:gd name="connsiteX5" fmla="*/ 193387 w 9584308"/>
                <a:gd name="connsiteY5" fmla="*/ 212437 h 6858000"/>
                <a:gd name="connsiteX6" fmla="*/ 196850 w 9584308"/>
                <a:gd name="connsiteY6" fmla="*/ 6337300 h 6858000"/>
                <a:gd name="connsiteX7" fmla="*/ 520700 w 9584308"/>
                <a:gd name="connsiteY7" fmla="*/ 6686550 h 6858000"/>
                <a:gd name="connsiteX8" fmla="*/ 8958695 w 9584308"/>
                <a:gd name="connsiteY8" fmla="*/ 6693477 h 6858000"/>
                <a:gd name="connsiteX9" fmla="*/ 8959850 w 9584308"/>
                <a:gd name="connsiteY9" fmla="*/ 546101 h 6858000"/>
                <a:gd name="connsiteX10" fmla="*/ 8566150 w 9584308"/>
                <a:gd name="connsiteY10" fmla="*/ 209551 h 6858000"/>
                <a:gd name="connsiteX11" fmla="*/ 193387 w 9584308"/>
                <a:gd name="connsiteY11" fmla="*/ 21243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93387 w 9144000"/>
                <a:gd name="connsiteY5" fmla="*/ 212437 h 6858000"/>
                <a:gd name="connsiteX6" fmla="*/ 196850 w 9144000"/>
                <a:gd name="connsiteY6" fmla="*/ 63373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9850 w 9144000"/>
                <a:gd name="connsiteY9" fmla="*/ 546101 h 6858000"/>
                <a:gd name="connsiteX10" fmla="*/ 8566150 w 9144000"/>
                <a:gd name="connsiteY10" fmla="*/ 209551 h 6858000"/>
                <a:gd name="connsiteX11" fmla="*/ 193387 w 9144000"/>
                <a:gd name="connsiteY11" fmla="*/ 21243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93387 w 9144000"/>
                <a:gd name="connsiteY5" fmla="*/ 212437 h 6858000"/>
                <a:gd name="connsiteX6" fmla="*/ 196850 w 9144000"/>
                <a:gd name="connsiteY6" fmla="*/ 63373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9850 w 9144000"/>
                <a:gd name="connsiteY9" fmla="*/ 546101 h 6858000"/>
                <a:gd name="connsiteX10" fmla="*/ 8566150 w 9144000"/>
                <a:gd name="connsiteY10" fmla="*/ 209551 h 6858000"/>
                <a:gd name="connsiteX11" fmla="*/ 193387 w 9144000"/>
                <a:gd name="connsiteY11" fmla="*/ 21243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93387 w 9144000"/>
                <a:gd name="connsiteY5" fmla="*/ 212437 h 6858000"/>
                <a:gd name="connsiteX6" fmla="*/ 196850 w 9144000"/>
                <a:gd name="connsiteY6" fmla="*/ 63373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9850 w 9144000"/>
                <a:gd name="connsiteY9" fmla="*/ 546101 h 6858000"/>
                <a:gd name="connsiteX10" fmla="*/ 8566150 w 9144000"/>
                <a:gd name="connsiteY10" fmla="*/ 209551 h 6858000"/>
                <a:gd name="connsiteX11" fmla="*/ 193387 w 9144000"/>
                <a:gd name="connsiteY11" fmla="*/ 21243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93387 w 9144000"/>
                <a:gd name="connsiteY5" fmla="*/ 212437 h 6858000"/>
                <a:gd name="connsiteX6" fmla="*/ 196850 w 9144000"/>
                <a:gd name="connsiteY6" fmla="*/ 63373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9850 w 9144000"/>
                <a:gd name="connsiteY9" fmla="*/ 546101 h 6858000"/>
                <a:gd name="connsiteX10" fmla="*/ 8566150 w 9144000"/>
                <a:gd name="connsiteY10" fmla="*/ 209551 h 6858000"/>
                <a:gd name="connsiteX11" fmla="*/ 193387 w 9144000"/>
                <a:gd name="connsiteY11" fmla="*/ 21243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93387 w 9144000"/>
                <a:gd name="connsiteY5" fmla="*/ 212437 h 6858000"/>
                <a:gd name="connsiteX6" fmla="*/ 196850 w 9144000"/>
                <a:gd name="connsiteY6" fmla="*/ 63373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9850 w 9144000"/>
                <a:gd name="connsiteY9" fmla="*/ 546101 h 6858000"/>
                <a:gd name="connsiteX10" fmla="*/ 8566150 w 9144000"/>
                <a:gd name="connsiteY10" fmla="*/ 209551 h 6858000"/>
                <a:gd name="connsiteX11" fmla="*/ 193387 w 9144000"/>
                <a:gd name="connsiteY11" fmla="*/ 21243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93387 w 9144000"/>
                <a:gd name="connsiteY5" fmla="*/ 212437 h 6858000"/>
                <a:gd name="connsiteX6" fmla="*/ 196850 w 9144000"/>
                <a:gd name="connsiteY6" fmla="*/ 63373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9850 w 9144000"/>
                <a:gd name="connsiteY9" fmla="*/ 546101 h 6858000"/>
                <a:gd name="connsiteX10" fmla="*/ 8566150 w 9144000"/>
                <a:gd name="connsiteY10" fmla="*/ 209551 h 6858000"/>
                <a:gd name="connsiteX11" fmla="*/ 193387 w 9144000"/>
                <a:gd name="connsiteY11" fmla="*/ 21243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93387 w 9144000"/>
                <a:gd name="connsiteY5" fmla="*/ 212437 h 6858000"/>
                <a:gd name="connsiteX6" fmla="*/ 196850 w 9144000"/>
                <a:gd name="connsiteY6" fmla="*/ 63373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9850 w 9144000"/>
                <a:gd name="connsiteY9" fmla="*/ 546101 h 6858000"/>
                <a:gd name="connsiteX10" fmla="*/ 8566150 w 9144000"/>
                <a:gd name="connsiteY10" fmla="*/ 209551 h 6858000"/>
                <a:gd name="connsiteX11" fmla="*/ 193387 w 9144000"/>
                <a:gd name="connsiteY11" fmla="*/ 21243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93387 w 9144000"/>
                <a:gd name="connsiteY5" fmla="*/ 212437 h 6858000"/>
                <a:gd name="connsiteX6" fmla="*/ 196850 w 9144000"/>
                <a:gd name="connsiteY6" fmla="*/ 63373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9850 w 9144000"/>
                <a:gd name="connsiteY9" fmla="*/ 546101 h 6858000"/>
                <a:gd name="connsiteX10" fmla="*/ 8566150 w 9144000"/>
                <a:gd name="connsiteY10" fmla="*/ 209551 h 6858000"/>
                <a:gd name="connsiteX11" fmla="*/ 193387 w 9144000"/>
                <a:gd name="connsiteY11" fmla="*/ 21243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93387 w 9144000"/>
                <a:gd name="connsiteY5" fmla="*/ 212437 h 6858000"/>
                <a:gd name="connsiteX6" fmla="*/ 196850 w 9144000"/>
                <a:gd name="connsiteY6" fmla="*/ 63373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9850 w 9144000"/>
                <a:gd name="connsiteY9" fmla="*/ 546101 h 6858000"/>
                <a:gd name="connsiteX10" fmla="*/ 8566150 w 9144000"/>
                <a:gd name="connsiteY10" fmla="*/ 209551 h 6858000"/>
                <a:gd name="connsiteX11" fmla="*/ 193387 w 9144000"/>
                <a:gd name="connsiteY11" fmla="*/ 212437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5" fmla="*/ 193387 w 9144000"/>
                <a:gd name="connsiteY5" fmla="*/ 212437 h 6858000"/>
                <a:gd name="connsiteX6" fmla="*/ 196850 w 9144000"/>
                <a:gd name="connsiteY6" fmla="*/ 6337300 h 6858000"/>
                <a:gd name="connsiteX7" fmla="*/ 520700 w 9144000"/>
                <a:gd name="connsiteY7" fmla="*/ 6686550 h 6858000"/>
                <a:gd name="connsiteX8" fmla="*/ 8958695 w 9144000"/>
                <a:gd name="connsiteY8" fmla="*/ 6693477 h 6858000"/>
                <a:gd name="connsiteX9" fmla="*/ 8959850 w 9144000"/>
                <a:gd name="connsiteY9" fmla="*/ 546101 h 6858000"/>
                <a:gd name="connsiteX10" fmla="*/ 8566150 w 9144000"/>
                <a:gd name="connsiteY10" fmla="*/ 209551 h 6858000"/>
                <a:gd name="connsiteX11" fmla="*/ 193387 w 9144000"/>
                <a:gd name="connsiteY11" fmla="*/ 21243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144000" h="6858000">
                  <a:moveTo>
                    <a:pt x="0" y="0"/>
                  </a:moveTo>
                  <a:lnTo>
                    <a:pt x="9144000" y="0"/>
                  </a:lnTo>
                  <a:lnTo>
                    <a:pt x="914400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  <a:moveTo>
                    <a:pt x="193387" y="212437"/>
                  </a:moveTo>
                  <a:cubicBezTo>
                    <a:pt x="213495" y="1298287"/>
                    <a:pt x="196850" y="5257223"/>
                    <a:pt x="196850" y="6337300"/>
                  </a:cubicBezTo>
                  <a:cubicBezTo>
                    <a:pt x="198485" y="6541077"/>
                    <a:pt x="381193" y="6688571"/>
                    <a:pt x="520700" y="6686550"/>
                  </a:cubicBezTo>
                  <a:lnTo>
                    <a:pt x="8958695" y="6693477"/>
                  </a:lnTo>
                  <a:cubicBezTo>
                    <a:pt x="8955520" y="6463819"/>
                    <a:pt x="8962776" y="807339"/>
                    <a:pt x="8959850" y="546101"/>
                  </a:cubicBezTo>
                  <a:cubicBezTo>
                    <a:pt x="8957678" y="352223"/>
                    <a:pt x="8782627" y="208012"/>
                    <a:pt x="8566150" y="209551"/>
                  </a:cubicBezTo>
                  <a:lnTo>
                    <a:pt x="193387" y="2124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r-FR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a-DK">
                <a:solidFill>
                  <a:schemeClr val="tx1"/>
                </a:solidFill>
              </a:endParaRPr>
            </a:p>
          </p:txBody>
        </p:sp>
      </p:grpSp>
      <p:sp>
        <p:nvSpPr>
          <p:cNvPr id="17" name="Titre 2"/>
          <p:cNvSpPr txBox="1">
            <a:spLocks/>
          </p:cNvSpPr>
          <p:nvPr/>
        </p:nvSpPr>
        <p:spPr>
          <a:xfrm>
            <a:off x="1844675" y="864657"/>
            <a:ext cx="5486400" cy="425054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fr-FR" dirty="0" smtClean="0">
                <a:solidFill>
                  <a:schemeClr val="bg1"/>
                </a:solidFill>
              </a:rPr>
              <a:t>Kalundborg Renseanlæg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8" name="Espace réservé du texte 3"/>
          <p:cNvSpPr txBox="1">
            <a:spLocks/>
          </p:cNvSpPr>
          <p:nvPr/>
        </p:nvSpPr>
        <p:spPr>
          <a:xfrm>
            <a:off x="1844675" y="1284023"/>
            <a:ext cx="5486400" cy="603647"/>
          </a:xfrm>
          <a:prstGeom prst="rect">
            <a:avLst/>
          </a:prstGeom>
        </p:spPr>
        <p:txBody>
          <a:bodyPr/>
          <a:lstStyle>
            <a:lvl1pPr marL="179388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Courier New" panose="02070309020205020404" pitchFamily="49" charset="0"/>
              <a:buChar char="o"/>
              <a:defRPr lang="fr-FR" sz="18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0850" indent="-185738" algn="l" defTabSz="457200" rtl="0" eaLnBrk="1" latinLnBrk="0" hangingPunct="1">
              <a:spcBef>
                <a:spcPct val="20000"/>
              </a:spcBef>
              <a:buClr>
                <a:srgbClr val="F20000"/>
              </a:buClr>
              <a:buSzPct val="60000"/>
              <a:buFont typeface="Courier New" panose="02070309020205020404" pitchFamily="49" charset="0"/>
              <a:buChar char="o"/>
              <a:defRPr lang="fr-FR" sz="1600" b="0" i="1" kern="1200" dirty="0" smtClean="0">
                <a:solidFill>
                  <a:srgbClr val="E2001A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82663" indent="-180975" algn="l" defTabSz="457200" rtl="0" eaLnBrk="1" latinLnBrk="0" hangingPunct="1">
              <a:spcBef>
                <a:spcPct val="20000"/>
              </a:spcBef>
              <a:buClr>
                <a:srgbClr val="F20000"/>
              </a:buClr>
              <a:buSzPct val="50000"/>
              <a:buFont typeface="Courier New" panose="02070309020205020404" pitchFamily="49" charset="0"/>
              <a:buChar char="o"/>
              <a:defRPr lang="fr-FR" sz="11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fr-FR" sz="12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fr-FR" sz="1200" b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a-DK" smtClean="0">
                <a:solidFill>
                  <a:schemeClr val="bg1"/>
                </a:solidFill>
              </a:rPr>
              <a:t>Modellering </a:t>
            </a:r>
            <a:r>
              <a:rPr lang="da-DK" dirty="0" smtClean="0">
                <a:solidFill>
                  <a:schemeClr val="bg1"/>
                </a:solidFill>
              </a:rPr>
              <a:t>2017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3712191" y="2811439"/>
            <a:ext cx="2238233" cy="72333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90860" y="1230217"/>
            <a:ext cx="2693765" cy="37101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Ellipse 13"/>
          <p:cNvSpPr>
            <a:spLocks noChangeAspect="1"/>
          </p:cNvSpPr>
          <p:nvPr/>
        </p:nvSpPr>
        <p:spPr>
          <a:xfrm>
            <a:off x="-37709" y="-8775"/>
            <a:ext cx="3657600" cy="3657600"/>
          </a:xfrm>
          <a:prstGeom prst="ellipse">
            <a:avLst/>
          </a:prstGeom>
          <a:solidFill>
            <a:schemeClr val="bg1">
              <a:alpha val="79000"/>
            </a:schemeClr>
          </a:solidFill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UDFORDRING:</a:t>
            </a:r>
          </a:p>
          <a:p>
            <a:pPr algn="ctr"/>
            <a:r>
              <a:rPr lang="da-DK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Store industrier med behov for fleksibilitet OG forsynings-sikkerhed</a:t>
            </a:r>
            <a:endParaRPr lang="da-DK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Ellipse 14"/>
          <p:cNvSpPr>
            <a:spLocks noChangeAspect="1"/>
          </p:cNvSpPr>
          <p:nvPr/>
        </p:nvSpPr>
        <p:spPr>
          <a:xfrm>
            <a:off x="5502275" y="-8775"/>
            <a:ext cx="3657600" cy="3657600"/>
          </a:xfrm>
          <a:prstGeom prst="ellipse">
            <a:avLst/>
          </a:prstGeom>
          <a:solidFill>
            <a:schemeClr val="bg1">
              <a:alpha val="79000"/>
            </a:schemeClr>
          </a:solidFill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UDFORDRING:</a:t>
            </a:r>
          </a:p>
          <a:p>
            <a:pPr algn="ctr"/>
            <a:r>
              <a:rPr lang="da-DK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masse tavs viden der ikke kommer nok i spil i strategisk sammenhæng</a:t>
            </a:r>
            <a:endParaRPr lang="da-DK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Ellipse 18"/>
          <p:cNvSpPr>
            <a:spLocks noChangeAspect="1"/>
          </p:cNvSpPr>
          <p:nvPr/>
        </p:nvSpPr>
        <p:spPr>
          <a:xfrm>
            <a:off x="2738647" y="1585846"/>
            <a:ext cx="3657600" cy="3657600"/>
          </a:xfrm>
          <a:prstGeom prst="ellipse">
            <a:avLst/>
          </a:prstGeom>
          <a:solidFill>
            <a:schemeClr val="bg1">
              <a:alpha val="79000"/>
            </a:schemeClr>
          </a:solidFill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RESULTAT:</a:t>
            </a:r>
          </a:p>
          <a:p>
            <a:pPr algn="ctr"/>
            <a:r>
              <a:rPr lang="da-DK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Mindre agilitet og </a:t>
            </a:r>
            <a:r>
              <a:rPr lang="da-DK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beslutnings-dygtighed</a:t>
            </a:r>
            <a:endParaRPr lang="da-DK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475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5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tekst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39" y="-9036"/>
            <a:ext cx="7274257" cy="5173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el 9"/>
          <p:cNvSpPr txBox="1">
            <a:spLocks/>
          </p:cNvSpPr>
          <p:nvPr/>
        </p:nvSpPr>
        <p:spPr>
          <a:xfrm>
            <a:off x="-40942" y="182294"/>
            <a:ext cx="9158353" cy="595628"/>
          </a:xfrm>
          <a:prstGeom prst="homePlate">
            <a:avLst/>
          </a:prstGeom>
          <a:solidFill>
            <a:srgbClr val="002060"/>
          </a:solidFill>
          <a:ln w="9525" cap="flat" cmpd="sng" algn="ctr">
            <a:noFill/>
            <a:prstDash val="solid"/>
          </a:ln>
          <a:effectLst>
            <a:outerShdw blurRad="279400" dist="165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rmAutofit fontScale="92500"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2786063" algn="l"/>
              </a:tabLst>
            </a:pPr>
            <a:r>
              <a:rPr lang="da-DK" sz="2400" dirty="0" smtClean="0">
                <a:solidFill>
                  <a:schemeClr val="bg1"/>
                </a:solidFill>
              </a:rPr>
              <a:t>FORSLAG TIL FORANDRINGSPROJEKT: Implementering af modelværktøj</a:t>
            </a:r>
            <a:endParaRPr lang="da-DK" sz="2400" dirty="0">
              <a:solidFill>
                <a:schemeClr val="bg1"/>
              </a:solidFill>
            </a:endParaRPr>
          </a:p>
        </p:txBody>
      </p:sp>
      <p:sp>
        <p:nvSpPr>
          <p:cNvPr id="10" name="Titel 9"/>
          <p:cNvSpPr txBox="1">
            <a:spLocks/>
          </p:cNvSpPr>
          <p:nvPr/>
        </p:nvSpPr>
        <p:spPr>
          <a:xfrm>
            <a:off x="-48037" y="1164068"/>
            <a:ext cx="3278125" cy="595628"/>
          </a:xfrm>
          <a:prstGeom prst="homePlate">
            <a:avLst/>
          </a:prstGeom>
          <a:solidFill>
            <a:schemeClr val="tx2"/>
          </a:solidFill>
          <a:ln w="9525" cap="flat" cmpd="sng" algn="ctr">
            <a:noFill/>
            <a:prstDash val="solid"/>
          </a:ln>
          <a:effectLst>
            <a:outerShdw blurRad="279400" dist="165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2786063" algn="l"/>
              </a:tabLst>
            </a:pPr>
            <a:r>
              <a:rPr lang="da-DK" sz="2400" dirty="0" smtClean="0">
                <a:solidFill>
                  <a:schemeClr val="bg1"/>
                </a:solidFill>
              </a:rPr>
              <a:t>MÅL: </a:t>
            </a:r>
            <a:endParaRPr lang="da-DK" sz="2400" dirty="0">
              <a:solidFill>
                <a:schemeClr val="bg1"/>
              </a:solidFill>
            </a:endParaRPr>
          </a:p>
        </p:txBody>
      </p:sp>
      <p:sp>
        <p:nvSpPr>
          <p:cNvPr id="11" name="Titel 9"/>
          <p:cNvSpPr txBox="1">
            <a:spLocks/>
          </p:cNvSpPr>
          <p:nvPr/>
        </p:nvSpPr>
        <p:spPr>
          <a:xfrm>
            <a:off x="3799239" y="1178740"/>
            <a:ext cx="5169195" cy="595628"/>
          </a:xfrm>
          <a:prstGeom prst="homePlate">
            <a:avLst/>
          </a:prstGeom>
          <a:solidFill>
            <a:schemeClr val="accent6">
              <a:lumMod val="50000"/>
            </a:schemeClr>
          </a:solidFill>
          <a:ln w="9525" cap="flat" cmpd="sng" algn="ctr">
            <a:noFill/>
            <a:prstDash val="solid"/>
          </a:ln>
          <a:effectLst>
            <a:outerShdw blurRad="279400" dist="165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2786063" algn="l"/>
              </a:tabLst>
            </a:pPr>
            <a:r>
              <a:rPr lang="da-DK" sz="2400" dirty="0" smtClean="0">
                <a:solidFill>
                  <a:schemeClr val="bg1"/>
                </a:solidFill>
              </a:rPr>
              <a:t>Beslutningsgrundlag for nye tiltag</a:t>
            </a:r>
            <a:r>
              <a:rPr lang="da-DK" sz="2400" dirty="0" smtClean="0">
                <a:solidFill>
                  <a:schemeClr val="bg1"/>
                </a:solidFill>
              </a:rPr>
              <a:t> </a:t>
            </a:r>
            <a:endParaRPr lang="da-DK" sz="2400" dirty="0">
              <a:solidFill>
                <a:schemeClr val="bg1"/>
              </a:solidFill>
            </a:endParaRPr>
          </a:p>
        </p:txBody>
      </p:sp>
      <p:sp>
        <p:nvSpPr>
          <p:cNvPr id="12" name="Titel 9"/>
          <p:cNvSpPr txBox="1">
            <a:spLocks/>
          </p:cNvSpPr>
          <p:nvPr/>
        </p:nvSpPr>
        <p:spPr>
          <a:xfrm>
            <a:off x="3813410" y="1926740"/>
            <a:ext cx="5169195" cy="595628"/>
          </a:xfrm>
          <a:prstGeom prst="homePlate">
            <a:avLst/>
          </a:prstGeom>
          <a:solidFill>
            <a:schemeClr val="accent6">
              <a:lumMod val="50000"/>
            </a:schemeClr>
          </a:solidFill>
          <a:ln w="9525" cap="flat" cmpd="sng" algn="ctr">
            <a:noFill/>
            <a:prstDash val="solid"/>
          </a:ln>
          <a:effectLst>
            <a:outerShdw blurRad="279400" dist="165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2786063" algn="l"/>
              </a:tabLst>
            </a:pPr>
            <a:r>
              <a:rPr lang="da-DK" sz="2400" dirty="0" smtClean="0">
                <a:solidFill>
                  <a:schemeClr val="bg1"/>
                </a:solidFill>
              </a:rPr>
              <a:t>Kompetenceløft</a:t>
            </a:r>
            <a:endParaRPr lang="da-DK" sz="2400" dirty="0">
              <a:solidFill>
                <a:schemeClr val="bg1"/>
              </a:solidFill>
            </a:endParaRPr>
          </a:p>
        </p:txBody>
      </p:sp>
      <p:sp>
        <p:nvSpPr>
          <p:cNvPr id="13" name="Titel 9"/>
          <p:cNvSpPr txBox="1">
            <a:spLocks/>
          </p:cNvSpPr>
          <p:nvPr/>
        </p:nvSpPr>
        <p:spPr>
          <a:xfrm>
            <a:off x="3823855" y="2699580"/>
            <a:ext cx="5169195" cy="595628"/>
          </a:xfrm>
          <a:prstGeom prst="homePlate">
            <a:avLst/>
          </a:prstGeom>
          <a:solidFill>
            <a:schemeClr val="accent6">
              <a:lumMod val="50000"/>
            </a:schemeClr>
          </a:solidFill>
          <a:ln w="9525" cap="flat" cmpd="sng" algn="ctr">
            <a:noFill/>
            <a:prstDash val="solid"/>
          </a:ln>
          <a:effectLst>
            <a:outerShdw blurRad="279400" dist="165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2786063" algn="l"/>
              </a:tabLst>
            </a:pPr>
            <a:r>
              <a:rPr lang="da-DK" sz="2400" dirty="0" smtClean="0">
                <a:solidFill>
                  <a:schemeClr val="bg1"/>
                </a:solidFill>
              </a:rPr>
              <a:t>Kommunikationsværktøj</a:t>
            </a:r>
            <a:endParaRPr lang="da-DK" sz="2400" dirty="0">
              <a:solidFill>
                <a:schemeClr val="bg1"/>
              </a:solidFill>
            </a:endParaRPr>
          </a:p>
        </p:txBody>
      </p:sp>
      <p:sp>
        <p:nvSpPr>
          <p:cNvPr id="14" name="Titel 9"/>
          <p:cNvSpPr txBox="1">
            <a:spLocks/>
          </p:cNvSpPr>
          <p:nvPr/>
        </p:nvSpPr>
        <p:spPr>
          <a:xfrm>
            <a:off x="3845630" y="3457605"/>
            <a:ext cx="5169195" cy="595628"/>
          </a:xfrm>
          <a:prstGeom prst="homePlate">
            <a:avLst/>
          </a:prstGeom>
          <a:solidFill>
            <a:schemeClr val="accent6">
              <a:lumMod val="50000"/>
            </a:schemeClr>
          </a:solidFill>
          <a:ln w="9525" cap="flat" cmpd="sng" algn="ctr">
            <a:noFill/>
            <a:prstDash val="solid"/>
          </a:ln>
          <a:effectLst>
            <a:outerShdw blurRad="279400" dist="165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2786063" algn="l"/>
              </a:tabLst>
            </a:pPr>
            <a:r>
              <a:rPr lang="da-DK" sz="2400" dirty="0" smtClean="0">
                <a:solidFill>
                  <a:schemeClr val="bg1"/>
                </a:solidFill>
              </a:rPr>
              <a:t>Bedre mulighed for vidensdeling</a:t>
            </a:r>
            <a:endParaRPr lang="da-DK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07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Modelopbygning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76D8CF-CB63-3F46-849E-14D1C99437C2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3" name="Tekstboks 2"/>
          <p:cNvSpPr txBox="1"/>
          <p:nvPr/>
        </p:nvSpPr>
        <p:spPr>
          <a:xfrm>
            <a:off x="602887" y="972879"/>
            <a:ext cx="1988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Modelopbygning</a:t>
            </a:r>
            <a:endParaRPr lang="da-D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09" y="1342211"/>
            <a:ext cx="5484457" cy="2246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uppe 5"/>
          <p:cNvGrpSpPr/>
          <p:nvPr/>
        </p:nvGrpSpPr>
        <p:grpSpPr>
          <a:xfrm>
            <a:off x="3526176" y="132824"/>
            <a:ext cx="2175867" cy="870346"/>
            <a:chOff x="1785" y="1596826"/>
            <a:chExt cx="2175867" cy="870346"/>
          </a:xfrm>
        </p:grpSpPr>
        <p:sp>
          <p:nvSpPr>
            <p:cNvPr id="10" name="Vinkel 9"/>
            <p:cNvSpPr/>
            <p:nvPr/>
          </p:nvSpPr>
          <p:spPr>
            <a:xfrm>
              <a:off x="1785" y="1596826"/>
              <a:ext cx="2175867" cy="870346"/>
            </a:xfrm>
            <a:prstGeom prst="chevron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Vinkel 4"/>
            <p:cNvSpPr/>
            <p:nvPr/>
          </p:nvSpPr>
          <p:spPr>
            <a:xfrm>
              <a:off x="436958" y="1596826"/>
              <a:ext cx="1305521" cy="8703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4011" tIns="28004" rIns="28004" bIns="28004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a-DK" sz="2100" b="1" kern="1200" dirty="0" smtClean="0"/>
                <a:t>Idé</a:t>
              </a:r>
              <a:endParaRPr lang="da-DK" sz="2100" b="1" kern="1200" dirty="0"/>
            </a:p>
          </p:txBody>
        </p:sp>
      </p:grpSp>
      <p:grpSp>
        <p:nvGrpSpPr>
          <p:cNvPr id="7" name="Gruppe 6"/>
          <p:cNvGrpSpPr/>
          <p:nvPr/>
        </p:nvGrpSpPr>
        <p:grpSpPr>
          <a:xfrm>
            <a:off x="5484457" y="132824"/>
            <a:ext cx="2175867" cy="870346"/>
            <a:chOff x="1960066" y="1596826"/>
            <a:chExt cx="2175867" cy="870346"/>
          </a:xfrm>
        </p:grpSpPr>
        <p:sp>
          <p:nvSpPr>
            <p:cNvPr id="8" name="Vinkel 7"/>
            <p:cNvSpPr/>
            <p:nvPr/>
          </p:nvSpPr>
          <p:spPr>
            <a:xfrm>
              <a:off x="1960066" y="1596826"/>
              <a:ext cx="2175867" cy="870346"/>
            </a:xfrm>
            <a:prstGeom prst="chevron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8733313"/>
                <a:satOff val="22654"/>
                <a:lumOff val="10981"/>
                <a:alphaOff val="0"/>
              </a:schemeClr>
            </a:fillRef>
            <a:effectRef idx="1">
              <a:schemeClr val="accent2">
                <a:hueOff val="-8733313"/>
                <a:satOff val="22654"/>
                <a:lumOff val="1098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Vinkel 6"/>
            <p:cNvSpPr/>
            <p:nvPr/>
          </p:nvSpPr>
          <p:spPr>
            <a:xfrm>
              <a:off x="2395239" y="1596826"/>
              <a:ext cx="1305521" cy="8703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4011" tIns="28004" rIns="28004" bIns="28004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a-DK" sz="2100" b="1" kern="1200" dirty="0" smtClean="0"/>
                <a:t>Projekt</a:t>
              </a:r>
              <a:endParaRPr lang="da-DK" sz="2100" b="1" kern="1200" dirty="0"/>
            </a:p>
          </p:txBody>
        </p:sp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39770">
            <a:off x="4149384" y="2308691"/>
            <a:ext cx="4833538" cy="21519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Pladsholder til sidefod 3"/>
          <p:cNvSpPr>
            <a:spLocks noGrp="1"/>
          </p:cNvSpPr>
          <p:nvPr>
            <p:ph type="ftr" sz="quarter" idx="3"/>
          </p:nvPr>
        </p:nvSpPr>
        <p:spPr>
          <a:xfrm>
            <a:off x="602886" y="4800050"/>
            <a:ext cx="2895600" cy="273844"/>
          </a:xfrm>
        </p:spPr>
        <p:txBody>
          <a:bodyPr/>
          <a:lstStyle/>
          <a:p>
            <a:r>
              <a:rPr lang="da-DK" dirty="0" smtClean="0"/>
              <a:t>1Stroke d. 7. November 2017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1108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fterårsskov">
  <a:themeElements>
    <a:clrScheme name="veoliaNew">
      <a:dk1>
        <a:sysClr val="windowText" lastClr="000000"/>
      </a:dk1>
      <a:lt1>
        <a:sysClr val="window" lastClr="FFFFFF"/>
      </a:lt1>
      <a:dk2>
        <a:srgbClr val="00B1C7"/>
      </a:dk2>
      <a:lt2>
        <a:srgbClr val="97BF0D"/>
      </a:lt2>
      <a:accent1>
        <a:srgbClr val="C03E8E"/>
      </a:accent1>
      <a:accent2>
        <a:srgbClr val="804080"/>
      </a:accent2>
      <a:accent3>
        <a:srgbClr val="E95F47"/>
      </a:accent3>
      <a:accent4>
        <a:srgbClr val="F49F25"/>
      </a:accent4>
      <a:accent5>
        <a:srgbClr val="CAC7C4"/>
      </a:accent5>
      <a:accent6>
        <a:srgbClr val="7ABCCE"/>
      </a:accent6>
      <a:hlink>
        <a:srgbClr val="B6D9B7"/>
      </a:hlink>
      <a:folHlink>
        <a:srgbClr val="FDD384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vert pomme">
  <a:themeElements>
    <a:clrScheme name="veoliaNew">
      <a:dk1>
        <a:sysClr val="windowText" lastClr="000000"/>
      </a:dk1>
      <a:lt1>
        <a:sysClr val="window" lastClr="FFFFFF"/>
      </a:lt1>
      <a:dk2>
        <a:srgbClr val="00B1C7"/>
      </a:dk2>
      <a:lt2>
        <a:srgbClr val="97BF0D"/>
      </a:lt2>
      <a:accent1>
        <a:srgbClr val="C03E8E"/>
      </a:accent1>
      <a:accent2>
        <a:srgbClr val="804080"/>
      </a:accent2>
      <a:accent3>
        <a:srgbClr val="E95F47"/>
      </a:accent3>
      <a:accent4>
        <a:srgbClr val="F49F25"/>
      </a:accent4>
      <a:accent5>
        <a:srgbClr val="CAC7C4"/>
      </a:accent5>
      <a:accent6>
        <a:srgbClr val="7ABCCE"/>
      </a:accent6>
      <a:hlink>
        <a:srgbClr val="B6D9B7"/>
      </a:hlink>
      <a:folHlink>
        <a:srgbClr val="FDD384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violet">
  <a:themeElements>
    <a:clrScheme name="veoliaNew">
      <a:dk1>
        <a:sysClr val="windowText" lastClr="000000"/>
      </a:dk1>
      <a:lt1>
        <a:sysClr val="window" lastClr="FFFFFF"/>
      </a:lt1>
      <a:dk2>
        <a:srgbClr val="00B1C7"/>
      </a:dk2>
      <a:lt2>
        <a:srgbClr val="97BF0D"/>
      </a:lt2>
      <a:accent1>
        <a:srgbClr val="C03E8E"/>
      </a:accent1>
      <a:accent2>
        <a:srgbClr val="804080"/>
      </a:accent2>
      <a:accent3>
        <a:srgbClr val="E95F47"/>
      </a:accent3>
      <a:accent4>
        <a:srgbClr val="F49F25"/>
      </a:accent4>
      <a:accent5>
        <a:srgbClr val="CAC7C4"/>
      </a:accent5>
      <a:accent6>
        <a:srgbClr val="7ABCCE"/>
      </a:accent6>
      <a:hlink>
        <a:srgbClr val="B6D9B7"/>
      </a:hlink>
      <a:folHlink>
        <a:srgbClr val="FDD384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brique">
  <a:themeElements>
    <a:clrScheme name="veoliaNew">
      <a:dk1>
        <a:sysClr val="windowText" lastClr="000000"/>
      </a:dk1>
      <a:lt1>
        <a:sysClr val="window" lastClr="FFFFFF"/>
      </a:lt1>
      <a:dk2>
        <a:srgbClr val="00B1C7"/>
      </a:dk2>
      <a:lt2>
        <a:srgbClr val="97BF0D"/>
      </a:lt2>
      <a:accent1>
        <a:srgbClr val="C03E8E"/>
      </a:accent1>
      <a:accent2>
        <a:srgbClr val="804080"/>
      </a:accent2>
      <a:accent3>
        <a:srgbClr val="E95F47"/>
      </a:accent3>
      <a:accent4>
        <a:srgbClr val="F49F25"/>
      </a:accent4>
      <a:accent5>
        <a:srgbClr val="CAC7C4"/>
      </a:accent5>
      <a:accent6>
        <a:srgbClr val="7ABCCE"/>
      </a:accent6>
      <a:hlink>
        <a:srgbClr val="B6D9B7"/>
      </a:hlink>
      <a:folHlink>
        <a:srgbClr val="FDD384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range">
  <a:themeElements>
    <a:clrScheme name="veoliaNew">
      <a:dk1>
        <a:sysClr val="windowText" lastClr="000000"/>
      </a:dk1>
      <a:lt1>
        <a:sysClr val="window" lastClr="FFFFFF"/>
      </a:lt1>
      <a:dk2>
        <a:srgbClr val="00B1C7"/>
      </a:dk2>
      <a:lt2>
        <a:srgbClr val="97BF0D"/>
      </a:lt2>
      <a:accent1>
        <a:srgbClr val="C03E8E"/>
      </a:accent1>
      <a:accent2>
        <a:srgbClr val="804080"/>
      </a:accent2>
      <a:accent3>
        <a:srgbClr val="E95F47"/>
      </a:accent3>
      <a:accent4>
        <a:srgbClr val="F49F25"/>
      </a:accent4>
      <a:accent5>
        <a:srgbClr val="CAC7C4"/>
      </a:accent5>
      <a:accent6>
        <a:srgbClr val="7ABCCE"/>
      </a:accent6>
      <a:hlink>
        <a:srgbClr val="B6D9B7"/>
      </a:hlink>
      <a:folHlink>
        <a:srgbClr val="FDD384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bleu piscine">
  <a:themeElements>
    <a:clrScheme name="veoliaNew">
      <a:dk1>
        <a:sysClr val="windowText" lastClr="000000"/>
      </a:dk1>
      <a:lt1>
        <a:sysClr val="window" lastClr="FFFFFF"/>
      </a:lt1>
      <a:dk2>
        <a:srgbClr val="00B1C7"/>
      </a:dk2>
      <a:lt2>
        <a:srgbClr val="97BF0D"/>
      </a:lt2>
      <a:accent1>
        <a:srgbClr val="C03E8E"/>
      </a:accent1>
      <a:accent2>
        <a:srgbClr val="804080"/>
      </a:accent2>
      <a:accent3>
        <a:srgbClr val="E95F47"/>
      </a:accent3>
      <a:accent4>
        <a:srgbClr val="F49F25"/>
      </a:accent4>
      <a:accent5>
        <a:srgbClr val="CAC7C4"/>
      </a:accent5>
      <a:accent6>
        <a:srgbClr val="7ABCCE"/>
      </a:accent6>
      <a:hlink>
        <a:srgbClr val="B6D9B7"/>
      </a:hlink>
      <a:folHlink>
        <a:srgbClr val="FDD384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veoliaNew">
    <a:dk1>
      <a:sysClr val="windowText" lastClr="000000"/>
    </a:dk1>
    <a:lt1>
      <a:sysClr val="window" lastClr="FFFFFF"/>
    </a:lt1>
    <a:dk2>
      <a:srgbClr val="00B1C7"/>
    </a:dk2>
    <a:lt2>
      <a:srgbClr val="97BF0D"/>
    </a:lt2>
    <a:accent1>
      <a:srgbClr val="C03E8E"/>
    </a:accent1>
    <a:accent2>
      <a:srgbClr val="804080"/>
    </a:accent2>
    <a:accent3>
      <a:srgbClr val="E95F47"/>
    </a:accent3>
    <a:accent4>
      <a:srgbClr val="F49F25"/>
    </a:accent4>
    <a:accent5>
      <a:srgbClr val="CAC7C4"/>
    </a:accent5>
    <a:accent6>
      <a:srgbClr val="7ABCCE"/>
    </a:accent6>
    <a:hlink>
      <a:srgbClr val="B6D9B7"/>
    </a:hlink>
    <a:folHlink>
      <a:srgbClr val="FDD384"/>
    </a:folHlink>
  </a:clrScheme>
</a:themeOverride>
</file>

<file path=ppt/theme/themeOverride2.xml><?xml version="1.0" encoding="utf-8"?>
<a:themeOverride xmlns:a="http://schemas.openxmlformats.org/drawingml/2006/main">
  <a:clrScheme name="veoliaNew">
    <a:dk1>
      <a:sysClr val="windowText" lastClr="000000"/>
    </a:dk1>
    <a:lt1>
      <a:sysClr val="window" lastClr="FFFFFF"/>
    </a:lt1>
    <a:dk2>
      <a:srgbClr val="00B1C7"/>
    </a:dk2>
    <a:lt2>
      <a:srgbClr val="97BF0D"/>
    </a:lt2>
    <a:accent1>
      <a:srgbClr val="C03E8E"/>
    </a:accent1>
    <a:accent2>
      <a:srgbClr val="804080"/>
    </a:accent2>
    <a:accent3>
      <a:srgbClr val="E95F47"/>
    </a:accent3>
    <a:accent4>
      <a:srgbClr val="F49F25"/>
    </a:accent4>
    <a:accent5>
      <a:srgbClr val="CAC7C4"/>
    </a:accent5>
    <a:accent6>
      <a:srgbClr val="7ABCCE"/>
    </a:accent6>
    <a:hlink>
      <a:srgbClr val="B6D9B7"/>
    </a:hlink>
    <a:folHlink>
      <a:srgbClr val="FDD38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Efterårsskov</Template>
  <TotalTime>1248</TotalTime>
  <Words>285</Words>
  <Application>Microsoft Office PowerPoint</Application>
  <PresentationFormat>Skærmshow (16:9)</PresentationFormat>
  <Paragraphs>86</Paragraphs>
  <Slides>14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6</vt:i4>
      </vt:variant>
      <vt:variant>
        <vt:lpstr>Diastitler</vt:lpstr>
      </vt:variant>
      <vt:variant>
        <vt:i4>14</vt:i4>
      </vt:variant>
    </vt:vector>
  </HeadingPairs>
  <TitlesOfParts>
    <vt:vector size="20" baseType="lpstr">
      <vt:lpstr>Efterårsskov</vt:lpstr>
      <vt:lpstr>vert pomme</vt:lpstr>
      <vt:lpstr>violet</vt:lpstr>
      <vt:lpstr>brique</vt:lpstr>
      <vt:lpstr>orange</vt:lpstr>
      <vt:lpstr>bleu piscine</vt:lpstr>
      <vt:lpstr>PowerPoint-præsentation</vt:lpstr>
      <vt:lpstr>Om Krüger - Vandbehandling fra A til Z</vt:lpstr>
      <vt:lpstr>PowerPoint-præsentation</vt:lpstr>
      <vt:lpstr>PowerPoint-præsentation</vt:lpstr>
      <vt:lpstr>PowerPoint-præsentation</vt:lpstr>
      <vt:lpstr>”Innovation og udvikling er en hjørnesten i vores forretning”</vt:lpstr>
      <vt:lpstr>PowerPoint-præsentation</vt:lpstr>
      <vt:lpstr>PowerPoint-præsentation</vt:lpstr>
      <vt:lpstr>Modelopbygning</vt:lpstr>
      <vt:lpstr>Opbygning af viden og indsigt</vt:lpstr>
      <vt:lpstr>PowerPoint-præsentation</vt:lpstr>
      <vt:lpstr>                        Fokus på handlinger</vt:lpstr>
      <vt:lpstr>Første lille tegn på en forandring på vej….</vt:lpstr>
      <vt:lpstr>PowerPoint-præsentation</vt:lpstr>
    </vt:vector>
  </TitlesOfParts>
  <Company>Krüger A/S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Jensen, Mette Dam</dc:creator>
  <cp:lastModifiedBy>Jensen, Mette Dam</cp:lastModifiedBy>
  <cp:revision>64</cp:revision>
  <cp:lastPrinted>2014-03-12T14:18:08Z</cp:lastPrinted>
  <dcterms:created xsi:type="dcterms:W3CDTF">2017-10-30T08:52:13Z</dcterms:created>
  <dcterms:modified xsi:type="dcterms:W3CDTF">2017-11-06T19:08:57Z</dcterms:modified>
</cp:coreProperties>
</file>